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handoutMasterIdLst>
    <p:handoutMasterId r:id="rId13"/>
  </p:handoutMasterIdLst>
  <p:sldIdLst>
    <p:sldId id="278" r:id="rId5"/>
    <p:sldId id="271" r:id="rId6"/>
    <p:sldId id="380" r:id="rId7"/>
    <p:sldId id="393" r:id="rId8"/>
    <p:sldId id="394" r:id="rId9"/>
    <p:sldId id="342" r:id="rId10"/>
    <p:sldId id="27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98E"/>
    <a:srgbClr val="009F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34"/>
    <p:restoredTop sz="93539"/>
  </p:normalViewPr>
  <p:slideViewPr>
    <p:cSldViewPr snapToGrid="0" snapToObjects="1">
      <p:cViewPr varScale="1">
        <p:scale>
          <a:sx n="102" d="100"/>
          <a:sy n="102" d="100"/>
        </p:scale>
        <p:origin x="1104" y="114"/>
      </p:cViewPr>
      <p:guideLst/>
    </p:cSldViewPr>
  </p:slideViewPr>
  <p:notesTextViewPr>
    <p:cViewPr>
      <p:scale>
        <a:sx n="1" d="1"/>
        <a:sy n="1" d="1"/>
      </p:scale>
      <p:origin x="0" y="0"/>
    </p:cViewPr>
  </p:notesTextViewPr>
  <p:notesViewPr>
    <p:cSldViewPr snapToGrid="0" snapToObjects="1">
      <p:cViewPr varScale="1">
        <p:scale>
          <a:sx n="143" d="100"/>
          <a:sy n="143" d="100"/>
        </p:scale>
        <p:origin x="2960"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626C4DF-8DF1-F548-A592-C05C769D39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87D4A561-AE7D-0548-B3D8-E9F6D0C3928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317295-B49E-5144-BE52-C014D55017B6}" type="datetimeFigureOut">
              <a:t>2/27/2025</a:t>
            </a:fld>
            <a:endParaRPr lang="en-GB"/>
          </a:p>
        </p:txBody>
      </p:sp>
      <p:sp>
        <p:nvSpPr>
          <p:cNvPr id="4" name="Footer Placeholder 3">
            <a:extLst>
              <a:ext uri="{FF2B5EF4-FFF2-40B4-BE49-F238E27FC236}">
                <a16:creationId xmlns:a16="http://schemas.microsoft.com/office/drawing/2014/main" id="{7687A1AC-7FB5-0B45-A936-28883AD3E71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1CAF3ED1-94EF-5543-BACA-4DED65779EE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B7C23C-DA1F-C94F-A1EC-EDEDB69242D2}" type="slidenum">
              <a:t>‹#›</a:t>
            </a:fld>
            <a:endParaRPr lang="en-GB"/>
          </a:p>
        </p:txBody>
      </p:sp>
    </p:spTree>
    <p:extLst>
      <p:ext uri="{BB962C8B-B14F-4D97-AF65-F5344CB8AC3E}">
        <p14:creationId xmlns:p14="http://schemas.microsoft.com/office/powerpoint/2010/main" val="2978252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4C4B50-990E-F048-90FD-B21A836181DE}" type="datetimeFigureOut">
              <a:t>2/27/2025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EC7B00-2C71-854A-A0CC-02BB0E6D7306}" type="slidenum">
              <a:t>‹#›</a:t>
            </a:fld>
            <a:endParaRPr lang="en-GB"/>
          </a:p>
        </p:txBody>
      </p:sp>
    </p:spTree>
    <p:extLst>
      <p:ext uri="{BB962C8B-B14F-4D97-AF65-F5344CB8AC3E}">
        <p14:creationId xmlns:p14="http://schemas.microsoft.com/office/powerpoint/2010/main" val="4030163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1522B108-93A4-4C34-9AAF-50A7E418DA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E4127427-3CCB-4920-94AA-3043443A63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0244" name="Slide Number Placeholder 3">
            <a:extLst>
              <a:ext uri="{FF2B5EF4-FFF2-40B4-BE49-F238E27FC236}">
                <a16:creationId xmlns:a16="http://schemas.microsoft.com/office/drawing/2014/main" id="{D23264C5-002C-4854-80DA-8BE3AB9CE9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1988" indent="-254000">
              <a:spcBef>
                <a:spcPct val="30000"/>
              </a:spcBef>
              <a:defRPr sz="1200">
                <a:solidFill>
                  <a:schemeClr val="tx1"/>
                </a:solidFill>
                <a:latin typeface="Calibri" panose="020F0502020204030204" pitchFamily="34" charset="0"/>
              </a:defRPr>
            </a:lvl2pPr>
            <a:lvl3pPr marL="1019175" indent="-201613">
              <a:spcBef>
                <a:spcPct val="30000"/>
              </a:spcBef>
              <a:defRPr sz="1200">
                <a:solidFill>
                  <a:schemeClr val="tx1"/>
                </a:solidFill>
                <a:latin typeface="Calibri" panose="020F0502020204030204" pitchFamily="34" charset="0"/>
              </a:defRPr>
            </a:lvl3pPr>
            <a:lvl4pPr marL="1427163" indent="-201613">
              <a:spcBef>
                <a:spcPct val="30000"/>
              </a:spcBef>
              <a:defRPr sz="1200">
                <a:solidFill>
                  <a:schemeClr val="tx1"/>
                </a:solidFill>
                <a:latin typeface="Calibri" panose="020F0502020204030204" pitchFamily="34" charset="0"/>
              </a:defRPr>
            </a:lvl4pPr>
            <a:lvl5pPr marL="1836738" indent="-201613">
              <a:spcBef>
                <a:spcPct val="30000"/>
              </a:spcBef>
              <a:defRPr sz="1200">
                <a:solidFill>
                  <a:schemeClr val="tx1"/>
                </a:solidFill>
                <a:latin typeface="Calibri" panose="020F0502020204030204" pitchFamily="34" charset="0"/>
              </a:defRPr>
            </a:lvl5pPr>
            <a:lvl6pPr marL="2293938" indent="-201613" eaLnBrk="0" fontAlgn="base" hangingPunct="0">
              <a:spcBef>
                <a:spcPct val="30000"/>
              </a:spcBef>
              <a:spcAft>
                <a:spcPct val="0"/>
              </a:spcAft>
              <a:defRPr sz="1200">
                <a:solidFill>
                  <a:schemeClr val="tx1"/>
                </a:solidFill>
                <a:latin typeface="Calibri" panose="020F0502020204030204" pitchFamily="34" charset="0"/>
              </a:defRPr>
            </a:lvl6pPr>
            <a:lvl7pPr marL="2751138" indent="-201613" eaLnBrk="0" fontAlgn="base" hangingPunct="0">
              <a:spcBef>
                <a:spcPct val="30000"/>
              </a:spcBef>
              <a:spcAft>
                <a:spcPct val="0"/>
              </a:spcAft>
              <a:defRPr sz="1200">
                <a:solidFill>
                  <a:schemeClr val="tx1"/>
                </a:solidFill>
                <a:latin typeface="Calibri" panose="020F0502020204030204" pitchFamily="34" charset="0"/>
              </a:defRPr>
            </a:lvl7pPr>
            <a:lvl8pPr marL="3208338" indent="-201613" eaLnBrk="0" fontAlgn="base" hangingPunct="0">
              <a:spcBef>
                <a:spcPct val="30000"/>
              </a:spcBef>
              <a:spcAft>
                <a:spcPct val="0"/>
              </a:spcAft>
              <a:defRPr sz="1200">
                <a:solidFill>
                  <a:schemeClr val="tx1"/>
                </a:solidFill>
                <a:latin typeface="Calibri" panose="020F0502020204030204" pitchFamily="34" charset="0"/>
              </a:defRPr>
            </a:lvl8pPr>
            <a:lvl9pPr marL="3665538" indent="-2016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231636A-5F9B-445F-9381-74323699FD5F}" type="slidenum">
              <a:rPr lang="en-GB" altLang="en-US" sz="1000" smtClean="0"/>
              <a:pPr>
                <a:spcBef>
                  <a:spcPct val="0"/>
                </a:spcBef>
              </a:pPr>
              <a:t>2</a:t>
            </a:fld>
            <a:endParaRPr lang="en-GB" altLang="en-US" sz="10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7BD7CD05-F8BB-46DE-9FA4-26F4FC5FC1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B8EE774F-C2EE-4447-9C16-03579DC057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292" name="Slide Number Placeholder 3">
            <a:extLst>
              <a:ext uri="{FF2B5EF4-FFF2-40B4-BE49-F238E27FC236}">
                <a16:creationId xmlns:a16="http://schemas.microsoft.com/office/drawing/2014/main" id="{284C8B60-7707-4D67-95EE-EFDEFFA9D2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3575" indent="-255588">
              <a:spcBef>
                <a:spcPct val="30000"/>
              </a:spcBef>
              <a:defRPr sz="1200">
                <a:solidFill>
                  <a:schemeClr val="tx1"/>
                </a:solidFill>
                <a:latin typeface="Calibri" panose="020F0502020204030204" pitchFamily="34" charset="0"/>
              </a:defRPr>
            </a:lvl2pPr>
            <a:lvl3pPr marL="1022350" indent="-203200">
              <a:spcBef>
                <a:spcPct val="30000"/>
              </a:spcBef>
              <a:defRPr sz="1200">
                <a:solidFill>
                  <a:schemeClr val="tx1"/>
                </a:solidFill>
                <a:latin typeface="Calibri" panose="020F0502020204030204" pitchFamily="34" charset="0"/>
              </a:defRPr>
            </a:lvl3pPr>
            <a:lvl4pPr marL="1431925" indent="-203200">
              <a:spcBef>
                <a:spcPct val="30000"/>
              </a:spcBef>
              <a:defRPr sz="1200">
                <a:solidFill>
                  <a:schemeClr val="tx1"/>
                </a:solidFill>
                <a:latin typeface="Calibri" panose="020F0502020204030204" pitchFamily="34" charset="0"/>
              </a:defRPr>
            </a:lvl4pPr>
            <a:lvl5pPr marL="1839913" indent="-203200">
              <a:spcBef>
                <a:spcPct val="30000"/>
              </a:spcBef>
              <a:defRPr sz="1200">
                <a:solidFill>
                  <a:schemeClr val="tx1"/>
                </a:solidFill>
                <a:latin typeface="Calibri" panose="020F0502020204030204" pitchFamily="34" charset="0"/>
              </a:defRPr>
            </a:lvl5pPr>
            <a:lvl6pPr marL="2297113" indent="-203200" eaLnBrk="0" fontAlgn="base" hangingPunct="0">
              <a:spcBef>
                <a:spcPct val="30000"/>
              </a:spcBef>
              <a:spcAft>
                <a:spcPct val="0"/>
              </a:spcAft>
              <a:defRPr sz="1200">
                <a:solidFill>
                  <a:schemeClr val="tx1"/>
                </a:solidFill>
                <a:latin typeface="Calibri" panose="020F0502020204030204" pitchFamily="34" charset="0"/>
              </a:defRPr>
            </a:lvl6pPr>
            <a:lvl7pPr marL="2754313" indent="-203200" eaLnBrk="0" fontAlgn="base" hangingPunct="0">
              <a:spcBef>
                <a:spcPct val="30000"/>
              </a:spcBef>
              <a:spcAft>
                <a:spcPct val="0"/>
              </a:spcAft>
              <a:defRPr sz="1200">
                <a:solidFill>
                  <a:schemeClr val="tx1"/>
                </a:solidFill>
                <a:latin typeface="Calibri" panose="020F0502020204030204" pitchFamily="34" charset="0"/>
              </a:defRPr>
            </a:lvl7pPr>
            <a:lvl8pPr marL="3211513" indent="-203200" eaLnBrk="0" fontAlgn="base" hangingPunct="0">
              <a:spcBef>
                <a:spcPct val="30000"/>
              </a:spcBef>
              <a:spcAft>
                <a:spcPct val="0"/>
              </a:spcAft>
              <a:defRPr sz="1200">
                <a:solidFill>
                  <a:schemeClr val="tx1"/>
                </a:solidFill>
                <a:latin typeface="Calibri" panose="020F0502020204030204" pitchFamily="34" charset="0"/>
              </a:defRPr>
            </a:lvl8pPr>
            <a:lvl9pPr marL="3668713" indent="-203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5CD6801-4DB9-4AC5-89A4-E654331A99B7}" type="slidenum">
              <a:rPr lang="en-GB" altLang="en-US" sz="1000" smtClean="0"/>
              <a:pPr>
                <a:spcBef>
                  <a:spcPct val="0"/>
                </a:spcBef>
              </a:pPr>
              <a:t>3</a:t>
            </a:fld>
            <a:endParaRPr lang="en-GB" altLang="en-US" sz="10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CA9FF489-BFCD-4997-B32A-C065A24C58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CB5BC3F8-A917-4A54-9ED9-1E4112D4EE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4340" name="Slide Number Placeholder 3">
            <a:extLst>
              <a:ext uri="{FF2B5EF4-FFF2-40B4-BE49-F238E27FC236}">
                <a16:creationId xmlns:a16="http://schemas.microsoft.com/office/drawing/2014/main" id="{B1DA86D2-CBC6-4A4A-9005-73456C8633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3575" indent="-255588">
              <a:spcBef>
                <a:spcPct val="30000"/>
              </a:spcBef>
              <a:defRPr sz="1200">
                <a:solidFill>
                  <a:schemeClr val="tx1"/>
                </a:solidFill>
                <a:latin typeface="Calibri" panose="020F0502020204030204" pitchFamily="34" charset="0"/>
              </a:defRPr>
            </a:lvl2pPr>
            <a:lvl3pPr marL="1022350" indent="-203200">
              <a:spcBef>
                <a:spcPct val="30000"/>
              </a:spcBef>
              <a:defRPr sz="1200">
                <a:solidFill>
                  <a:schemeClr val="tx1"/>
                </a:solidFill>
                <a:latin typeface="Calibri" panose="020F0502020204030204" pitchFamily="34" charset="0"/>
              </a:defRPr>
            </a:lvl3pPr>
            <a:lvl4pPr marL="1431925" indent="-203200">
              <a:spcBef>
                <a:spcPct val="30000"/>
              </a:spcBef>
              <a:defRPr sz="1200">
                <a:solidFill>
                  <a:schemeClr val="tx1"/>
                </a:solidFill>
                <a:latin typeface="Calibri" panose="020F0502020204030204" pitchFamily="34" charset="0"/>
              </a:defRPr>
            </a:lvl4pPr>
            <a:lvl5pPr marL="1839913" indent="-203200">
              <a:spcBef>
                <a:spcPct val="30000"/>
              </a:spcBef>
              <a:defRPr sz="1200">
                <a:solidFill>
                  <a:schemeClr val="tx1"/>
                </a:solidFill>
                <a:latin typeface="Calibri" panose="020F0502020204030204" pitchFamily="34" charset="0"/>
              </a:defRPr>
            </a:lvl5pPr>
            <a:lvl6pPr marL="2297113" indent="-203200" eaLnBrk="0" fontAlgn="base" hangingPunct="0">
              <a:spcBef>
                <a:spcPct val="30000"/>
              </a:spcBef>
              <a:spcAft>
                <a:spcPct val="0"/>
              </a:spcAft>
              <a:defRPr sz="1200">
                <a:solidFill>
                  <a:schemeClr val="tx1"/>
                </a:solidFill>
                <a:latin typeface="Calibri" panose="020F0502020204030204" pitchFamily="34" charset="0"/>
              </a:defRPr>
            </a:lvl6pPr>
            <a:lvl7pPr marL="2754313" indent="-203200" eaLnBrk="0" fontAlgn="base" hangingPunct="0">
              <a:spcBef>
                <a:spcPct val="30000"/>
              </a:spcBef>
              <a:spcAft>
                <a:spcPct val="0"/>
              </a:spcAft>
              <a:defRPr sz="1200">
                <a:solidFill>
                  <a:schemeClr val="tx1"/>
                </a:solidFill>
                <a:latin typeface="Calibri" panose="020F0502020204030204" pitchFamily="34" charset="0"/>
              </a:defRPr>
            </a:lvl7pPr>
            <a:lvl8pPr marL="3211513" indent="-203200" eaLnBrk="0" fontAlgn="base" hangingPunct="0">
              <a:spcBef>
                <a:spcPct val="30000"/>
              </a:spcBef>
              <a:spcAft>
                <a:spcPct val="0"/>
              </a:spcAft>
              <a:defRPr sz="1200">
                <a:solidFill>
                  <a:schemeClr val="tx1"/>
                </a:solidFill>
                <a:latin typeface="Calibri" panose="020F0502020204030204" pitchFamily="34" charset="0"/>
              </a:defRPr>
            </a:lvl8pPr>
            <a:lvl9pPr marL="3668713" indent="-203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328B87C-27CE-4BF1-9C9D-ADAF7ACA05B4}" type="slidenum">
              <a:rPr lang="en-GB" altLang="en-US" sz="1000" smtClean="0"/>
              <a:pPr>
                <a:spcBef>
                  <a:spcPct val="0"/>
                </a:spcBef>
              </a:pPr>
              <a:t>4</a:t>
            </a:fld>
            <a:endParaRPr lang="en-GB" altLang="en-US" sz="10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969F3215-6714-434F-813B-3173FEB4C2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CD015355-F0F7-4825-863C-C0BA6914F0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6388" name="Slide Number Placeholder 3">
            <a:extLst>
              <a:ext uri="{FF2B5EF4-FFF2-40B4-BE49-F238E27FC236}">
                <a16:creationId xmlns:a16="http://schemas.microsoft.com/office/drawing/2014/main" id="{8631C312-4D4F-4CA2-A960-0F30EFCDF8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612FBE6-3081-48C3-8F60-1F17B7D45703}" type="slidenum">
              <a:rPr lang="en-GB" altLang="en-US" smtClean="0">
                <a:latin typeface="Calibri" panose="020F0502020204030204" pitchFamily="34" charset="0"/>
              </a:rPr>
              <a:pPr/>
              <a:t>5</a:t>
            </a:fld>
            <a:endParaRPr lang="en-GB"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CB25320-D71D-4770-B23D-763008B8DC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C9DEFE23-6FD0-4AA6-A24A-92E7E11D16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8436" name="Slide Number Placeholder 3">
            <a:extLst>
              <a:ext uri="{FF2B5EF4-FFF2-40B4-BE49-F238E27FC236}">
                <a16:creationId xmlns:a16="http://schemas.microsoft.com/office/drawing/2014/main" id="{98BD77E0-C34F-4C33-94F5-7429F7B919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1988" indent="-254000">
              <a:spcBef>
                <a:spcPct val="30000"/>
              </a:spcBef>
              <a:defRPr sz="1200">
                <a:solidFill>
                  <a:schemeClr val="tx1"/>
                </a:solidFill>
                <a:latin typeface="Calibri" panose="020F0502020204030204" pitchFamily="34" charset="0"/>
              </a:defRPr>
            </a:lvl2pPr>
            <a:lvl3pPr marL="1019175" indent="-201613">
              <a:spcBef>
                <a:spcPct val="30000"/>
              </a:spcBef>
              <a:defRPr sz="1200">
                <a:solidFill>
                  <a:schemeClr val="tx1"/>
                </a:solidFill>
                <a:latin typeface="Calibri" panose="020F0502020204030204" pitchFamily="34" charset="0"/>
              </a:defRPr>
            </a:lvl3pPr>
            <a:lvl4pPr marL="1427163" indent="-201613">
              <a:spcBef>
                <a:spcPct val="30000"/>
              </a:spcBef>
              <a:defRPr sz="1200">
                <a:solidFill>
                  <a:schemeClr val="tx1"/>
                </a:solidFill>
                <a:latin typeface="Calibri" panose="020F0502020204030204" pitchFamily="34" charset="0"/>
              </a:defRPr>
            </a:lvl4pPr>
            <a:lvl5pPr marL="1836738" indent="-201613">
              <a:spcBef>
                <a:spcPct val="30000"/>
              </a:spcBef>
              <a:defRPr sz="1200">
                <a:solidFill>
                  <a:schemeClr val="tx1"/>
                </a:solidFill>
                <a:latin typeface="Calibri" panose="020F0502020204030204" pitchFamily="34" charset="0"/>
              </a:defRPr>
            </a:lvl5pPr>
            <a:lvl6pPr marL="2293938" indent="-201613" eaLnBrk="0" fontAlgn="base" hangingPunct="0">
              <a:spcBef>
                <a:spcPct val="30000"/>
              </a:spcBef>
              <a:spcAft>
                <a:spcPct val="0"/>
              </a:spcAft>
              <a:defRPr sz="1200">
                <a:solidFill>
                  <a:schemeClr val="tx1"/>
                </a:solidFill>
                <a:latin typeface="Calibri" panose="020F0502020204030204" pitchFamily="34" charset="0"/>
              </a:defRPr>
            </a:lvl6pPr>
            <a:lvl7pPr marL="2751138" indent="-201613" eaLnBrk="0" fontAlgn="base" hangingPunct="0">
              <a:spcBef>
                <a:spcPct val="30000"/>
              </a:spcBef>
              <a:spcAft>
                <a:spcPct val="0"/>
              </a:spcAft>
              <a:defRPr sz="1200">
                <a:solidFill>
                  <a:schemeClr val="tx1"/>
                </a:solidFill>
                <a:latin typeface="Calibri" panose="020F0502020204030204" pitchFamily="34" charset="0"/>
              </a:defRPr>
            </a:lvl7pPr>
            <a:lvl8pPr marL="3208338" indent="-201613" eaLnBrk="0" fontAlgn="base" hangingPunct="0">
              <a:spcBef>
                <a:spcPct val="30000"/>
              </a:spcBef>
              <a:spcAft>
                <a:spcPct val="0"/>
              </a:spcAft>
              <a:defRPr sz="1200">
                <a:solidFill>
                  <a:schemeClr val="tx1"/>
                </a:solidFill>
                <a:latin typeface="Calibri" panose="020F0502020204030204" pitchFamily="34" charset="0"/>
              </a:defRPr>
            </a:lvl8pPr>
            <a:lvl9pPr marL="3665538" indent="-2016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5AE3E75-7CB1-4A84-A2CE-BF15E3923F23}" type="slidenum">
              <a:rPr lang="en-GB" altLang="en-US" sz="1000" smtClean="0"/>
              <a:pPr>
                <a:spcBef>
                  <a:spcPct val="0"/>
                </a:spcBef>
              </a:pPr>
              <a:t>6</a:t>
            </a:fld>
            <a:endParaRPr lang="en-GB" altLang="en-US" sz="100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image backgroun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FF8318A8-7815-D640-B725-AC457E7ABD88}"/>
              </a:ext>
            </a:extLst>
          </p:cNvPr>
          <p:cNvSpPr>
            <a:spLocks noGrp="1"/>
          </p:cNvSpPr>
          <p:nvPr>
            <p:ph type="pic" sz="quarter" idx="13"/>
          </p:nvPr>
        </p:nvSpPr>
        <p:spPr>
          <a:xfrm>
            <a:off x="0" y="0"/>
            <a:ext cx="12192000" cy="6090289"/>
          </a:xfrm>
        </p:spPr>
        <p:txBody>
          <a:bodyPr/>
          <a:lstStyle/>
          <a:p>
            <a:r>
              <a:rPr lang="en-US"/>
              <a:t>Click icon to add picture</a:t>
            </a:r>
            <a:endParaRPr lang="en-GB"/>
          </a:p>
        </p:txBody>
      </p:sp>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187576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AB033CC-1BB0-E14B-93AC-16BB7C5D7065}"/>
              </a:ext>
            </a:extLst>
          </p:cNvPr>
          <p:cNvSpPr>
            <a:spLocks noGrp="1"/>
          </p:cNvSpPr>
          <p:nvPr>
            <p:ph type="subTitle" idx="1"/>
          </p:nvPr>
        </p:nvSpPr>
        <p:spPr>
          <a:xfrm>
            <a:off x="720000" y="3434204"/>
            <a:ext cx="7832872" cy="962305"/>
          </a:xfrm>
        </p:spPr>
        <p:txBody>
          <a:bodyPr anchor="t" anchorCtr="0">
            <a:normAutofit/>
          </a:bodyPr>
          <a:lstStyle>
            <a:lvl1pPr marL="0" indent="0" algn="l">
              <a:lnSpc>
                <a:spcPts val="4000"/>
              </a:lnSpc>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2"/>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a:extLst>
              <a:ext uri="{FF2B5EF4-FFF2-40B4-BE49-F238E27FC236}">
                <a16:creationId xmlns:a16="http://schemas.microsoft.com/office/drawing/2014/main" id="{BE3F6B9D-A50B-8749-80FA-2C9350B60199}"/>
              </a:ext>
            </a:extLst>
          </p:cNvPr>
          <p:cNvSpPr>
            <a:spLocks noGrp="1"/>
          </p:cNvSpPr>
          <p:nvPr>
            <p:ph type="body" sz="quarter" idx="14" hasCustomPrompt="1"/>
          </p:nvPr>
        </p:nvSpPr>
        <p:spPr>
          <a:xfrm>
            <a:off x="10677600" y="363600"/>
            <a:ext cx="1126800" cy="792000"/>
          </a:xfrm>
          <a:blipFill>
            <a:blip r:embed="rId3"/>
            <a:stretch>
              <a:fillRect/>
            </a:stretch>
          </a:blipFill>
        </p:spPr>
        <p:txBody>
          <a:bodyPr/>
          <a:lstStyle>
            <a:lvl1pPr marL="0" indent="0">
              <a:buNone/>
              <a:defRPr/>
            </a:lvl1pPr>
          </a:lstStyle>
          <a:p>
            <a:pPr lvl="0"/>
            <a:r>
              <a:rPr lang="en-US"/>
              <a:t> </a:t>
            </a:r>
            <a:endParaRPr lang="en-GB"/>
          </a:p>
        </p:txBody>
      </p:sp>
      <p:sp>
        <p:nvSpPr>
          <p:cNvPr id="12" name="Text Placeholder 11">
            <a:extLst>
              <a:ext uri="{FF2B5EF4-FFF2-40B4-BE49-F238E27FC236}">
                <a16:creationId xmlns:a16="http://schemas.microsoft.com/office/drawing/2014/main" id="{DC22434C-E8B8-EE4A-B27A-CCDAD9842E21}"/>
              </a:ext>
            </a:extLst>
          </p:cNvPr>
          <p:cNvSpPr>
            <a:spLocks noGrp="1"/>
          </p:cNvSpPr>
          <p:nvPr>
            <p:ph type="body" sz="quarter" idx="15"/>
          </p:nvPr>
        </p:nvSpPr>
        <p:spPr>
          <a:xfrm>
            <a:off x="719999" y="4627543"/>
            <a:ext cx="4303713" cy="1219076"/>
          </a:xfrm>
        </p:spPr>
        <p:txBody>
          <a:bodyPr>
            <a:noAutofit/>
          </a:bodyPr>
          <a:lstStyle>
            <a:lvl1pPr marL="0" indent="0">
              <a:buNone/>
              <a:defRPr sz="2200">
                <a:solidFill>
                  <a:schemeClr val="bg1"/>
                </a:solidFill>
              </a:defRPr>
            </a:lvl1pPr>
            <a:lvl2pPr marL="271462" indent="0">
              <a:buNone/>
              <a:defRPr sz="2200">
                <a:solidFill>
                  <a:schemeClr val="bg1"/>
                </a:solidFill>
              </a:defRPr>
            </a:lvl2pPr>
            <a:lvl3pPr marL="577850" indent="0">
              <a:buNone/>
              <a:defRPr sz="2200">
                <a:solidFill>
                  <a:schemeClr val="bg1"/>
                </a:solidFill>
              </a:defRPr>
            </a:lvl3pPr>
            <a:lvl4pPr marL="895350" indent="0">
              <a:buNone/>
              <a:defRPr sz="2200">
                <a:solidFill>
                  <a:schemeClr val="bg1"/>
                </a:solidFill>
              </a:defRPr>
            </a:lvl4pPr>
            <a:lvl5pPr marL="1155700" indent="0">
              <a:buNone/>
              <a:defRPr sz="2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60382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5" name="Slide Number Placeholder 10">
            <a:extLst>
              <a:ext uri="{FF2B5EF4-FFF2-40B4-BE49-F238E27FC236}">
                <a16:creationId xmlns:a16="http://schemas.microsoft.com/office/drawing/2014/main" id="{04431726-8254-40C4-B122-C4723B9DC610}"/>
              </a:ext>
            </a:extLst>
          </p:cNvPr>
          <p:cNvSpPr txBox="1">
            <a:spLocks/>
          </p:cNvSpPr>
          <p:nvPr/>
        </p:nvSpPr>
        <p:spPr bwMode="auto">
          <a:xfrm>
            <a:off x="239185" y="6524626"/>
            <a:ext cx="673100" cy="333375"/>
          </a:xfrm>
          <a:prstGeom prst="rect">
            <a:avLst/>
          </a:prstGeom>
          <a:noFill/>
          <a:ln>
            <a:miter lim="800000"/>
            <a:headEnd/>
            <a:tailEnd/>
          </a:ln>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F9CF1DE9-0CDC-467C-8BF1-F93186A249E3}" type="slidenum">
              <a:rPr lang="en-GB" altLang="en-US" sz="1200" smtClean="0">
                <a:solidFill>
                  <a:schemeClr val="bg1"/>
                </a:solidFill>
              </a:rPr>
              <a:pPr eaLnBrk="1" hangingPunct="1">
                <a:defRPr/>
              </a:pPr>
              <a:t>‹#›</a:t>
            </a:fld>
            <a:endParaRPr lang="en-GB" altLang="en-US" sz="1200" b="1" dirty="0">
              <a:solidFill>
                <a:schemeClr val="bg1"/>
              </a:solidFill>
            </a:endParaRPr>
          </a:p>
        </p:txBody>
      </p:sp>
      <p:sp>
        <p:nvSpPr>
          <p:cNvPr id="6" name="TextBox 11">
            <a:extLst>
              <a:ext uri="{FF2B5EF4-FFF2-40B4-BE49-F238E27FC236}">
                <a16:creationId xmlns:a16="http://schemas.microsoft.com/office/drawing/2014/main" id="{A8E2189F-24B6-4B20-8CB1-C9C746EA1982}"/>
              </a:ext>
            </a:extLst>
          </p:cNvPr>
          <p:cNvSpPr txBox="1">
            <a:spLocks noChangeArrowheads="1"/>
          </p:cNvSpPr>
          <p:nvPr/>
        </p:nvSpPr>
        <p:spPr bwMode="auto">
          <a:xfrm>
            <a:off x="4127500" y="6524626"/>
            <a:ext cx="3649133" cy="307975"/>
          </a:xfrm>
          <a:prstGeom prst="rect">
            <a:avLst/>
          </a:prstGeom>
          <a:noFill/>
          <a:ln>
            <a:noFill/>
          </a:ln>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GB" sz="1400" b="1" dirty="0">
                <a:solidFill>
                  <a:schemeClr val="bg1"/>
                </a:solidFill>
              </a:rPr>
              <a:t>Energy Networks Association</a:t>
            </a:r>
            <a:endParaRPr lang="en-GB" sz="1400" dirty="0">
              <a:latin typeface="Calibri" panose="020F0502020204030204" pitchFamily="34" charset="0"/>
            </a:endParaRPr>
          </a:p>
        </p:txBody>
      </p:sp>
      <p:sp>
        <p:nvSpPr>
          <p:cNvPr id="10" name="Text Placeholder 2"/>
          <p:cNvSpPr>
            <a:spLocks noGrp="1"/>
          </p:cNvSpPr>
          <p:nvPr>
            <p:ph idx="13"/>
          </p:nvPr>
        </p:nvSpPr>
        <p:spPr bwMode="auto">
          <a:xfrm>
            <a:off x="609600" y="1600201"/>
            <a:ext cx="10972800" cy="4525963"/>
          </a:xfrm>
          <a:prstGeom prst="rect">
            <a:avLst/>
          </a:prstGeom>
          <a:noFill/>
          <a:ln w="9525">
            <a:noFill/>
            <a:miter lim="800000"/>
            <a:headEnd/>
            <a:tailEnd/>
          </a:ln>
        </p:spPr>
        <p:txBody>
          <a:bodyPr/>
          <a:lstStyle>
            <a:lvl1pPr algn="l">
              <a:defRPr sz="1600"/>
            </a:lvl1pPr>
            <a:lvl2pPr algn="l">
              <a:defRPr sz="1600"/>
            </a:lvl2pPr>
            <a:lvl3pPr algn="l">
              <a:defRPr sz="1600"/>
            </a:lvl3pPr>
            <a:lvl4pPr algn="l">
              <a:defRPr sz="1600"/>
            </a:lvl4pPr>
            <a:lvl5pPr algn="l">
              <a:defRPr sz="16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pic>
        <p:nvPicPr>
          <p:cNvPr id="8" name="Picture 7">
            <a:extLst>
              <a:ext uri="{FF2B5EF4-FFF2-40B4-BE49-F238E27FC236}">
                <a16:creationId xmlns:a16="http://schemas.microsoft.com/office/drawing/2014/main" id="{B274838C-C885-4ADB-8E29-C9ED539D39E1}"/>
              </a:ext>
            </a:extLst>
          </p:cNvPr>
          <p:cNvPicPr>
            <a:picLocks noChangeAspect="1"/>
          </p:cNvPicPr>
          <p:nvPr userDrawn="1"/>
        </p:nvPicPr>
        <p:blipFill>
          <a:blip r:embed="rId2"/>
          <a:stretch>
            <a:fillRect/>
          </a:stretch>
        </p:blipFill>
        <p:spPr>
          <a:xfrm>
            <a:off x="10455700" y="187496"/>
            <a:ext cx="1126700" cy="792404"/>
          </a:xfrm>
          <a:prstGeom prst="rect">
            <a:avLst/>
          </a:prstGeom>
        </p:spPr>
      </p:pic>
      <p:sp>
        <p:nvSpPr>
          <p:cNvPr id="11" name="Rectangle 10">
            <a:extLst>
              <a:ext uri="{FF2B5EF4-FFF2-40B4-BE49-F238E27FC236}">
                <a16:creationId xmlns:a16="http://schemas.microsoft.com/office/drawing/2014/main" id="{0BABD148-2958-44AF-AD75-D91804DB5B4E}"/>
              </a:ext>
            </a:extLst>
          </p:cNvPr>
          <p:cNvSpPr/>
          <p:nvPr userDrawn="1"/>
        </p:nvSpPr>
        <p:spPr>
          <a:xfrm>
            <a:off x="0" y="6126163"/>
            <a:ext cx="12192000" cy="1476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2" name="Picture 11">
            <a:extLst>
              <a:ext uri="{FF2B5EF4-FFF2-40B4-BE49-F238E27FC236}">
                <a16:creationId xmlns:a16="http://schemas.microsoft.com/office/drawing/2014/main" id="{2CEB8740-CB77-4D60-AEAC-15124AAA94D0}"/>
              </a:ext>
            </a:extLst>
          </p:cNvPr>
          <p:cNvPicPr>
            <a:picLocks noChangeAspect="1"/>
          </p:cNvPicPr>
          <p:nvPr userDrawn="1"/>
        </p:nvPicPr>
        <p:blipFill>
          <a:blip r:embed="rId3"/>
          <a:stretch>
            <a:fillRect/>
          </a:stretch>
        </p:blipFill>
        <p:spPr>
          <a:xfrm>
            <a:off x="720000" y="6424258"/>
            <a:ext cx="1850665" cy="118443"/>
          </a:xfrm>
          <a:prstGeom prst="rect">
            <a:avLst/>
          </a:prstGeom>
        </p:spPr>
      </p:pic>
    </p:spTree>
    <p:extLst>
      <p:ext uri="{BB962C8B-B14F-4D97-AF65-F5344CB8AC3E}">
        <p14:creationId xmlns:p14="http://schemas.microsoft.com/office/powerpoint/2010/main" val="724880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blue backgroun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1C1EBEA-6021-EA4F-BC22-34A978EACAB1}"/>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4F3C81DC-B219-0A42-BB33-8E76DD02D02E}"/>
              </a:ext>
            </a:extLst>
          </p:cNvPr>
          <p:cNvPicPr>
            <a:picLocks noChangeAspect="1"/>
          </p:cNvPicPr>
          <p:nvPr userDrawn="1"/>
        </p:nvPicPr>
        <p:blipFill>
          <a:blip r:embed="rId2"/>
          <a:stretch>
            <a:fillRect/>
          </a:stretch>
        </p:blipFill>
        <p:spPr>
          <a:xfrm>
            <a:off x="10677600" y="365078"/>
            <a:ext cx="1126699" cy="792404"/>
          </a:xfrm>
          <a:prstGeom prst="rect">
            <a:avLst/>
          </a:prstGeom>
        </p:spPr>
      </p:pic>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187576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AB033CC-1BB0-E14B-93AC-16BB7C5D7065}"/>
              </a:ext>
            </a:extLst>
          </p:cNvPr>
          <p:cNvSpPr>
            <a:spLocks noGrp="1"/>
          </p:cNvSpPr>
          <p:nvPr>
            <p:ph type="subTitle" idx="1"/>
          </p:nvPr>
        </p:nvSpPr>
        <p:spPr>
          <a:xfrm>
            <a:off x="720000" y="3434204"/>
            <a:ext cx="7832872" cy="962305"/>
          </a:xfrm>
        </p:spPr>
        <p:txBody>
          <a:bodyPr anchor="t" anchorCtr="0">
            <a:normAutofit/>
          </a:bodyPr>
          <a:lstStyle>
            <a:lvl1pPr marL="0" indent="0" algn="l">
              <a:lnSpc>
                <a:spcPts val="4000"/>
              </a:lnSpc>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Placeholder 11">
            <a:extLst>
              <a:ext uri="{FF2B5EF4-FFF2-40B4-BE49-F238E27FC236}">
                <a16:creationId xmlns:a16="http://schemas.microsoft.com/office/drawing/2014/main" id="{DC22434C-E8B8-EE4A-B27A-CCDAD9842E21}"/>
              </a:ext>
            </a:extLst>
          </p:cNvPr>
          <p:cNvSpPr>
            <a:spLocks noGrp="1"/>
          </p:cNvSpPr>
          <p:nvPr>
            <p:ph type="body" sz="quarter" idx="15"/>
          </p:nvPr>
        </p:nvSpPr>
        <p:spPr>
          <a:xfrm>
            <a:off x="719999" y="4627543"/>
            <a:ext cx="4303713" cy="1219076"/>
          </a:xfrm>
        </p:spPr>
        <p:txBody>
          <a:bodyPr>
            <a:noAutofit/>
          </a:bodyPr>
          <a:lstStyle>
            <a:lvl1pPr marL="0" indent="0">
              <a:buNone/>
              <a:defRPr sz="2200">
                <a:solidFill>
                  <a:schemeClr val="bg1"/>
                </a:solidFill>
              </a:defRPr>
            </a:lvl1pPr>
            <a:lvl2pPr marL="271462" indent="0">
              <a:buNone/>
              <a:defRPr sz="2200">
                <a:solidFill>
                  <a:schemeClr val="bg1"/>
                </a:solidFill>
              </a:defRPr>
            </a:lvl2pPr>
            <a:lvl3pPr marL="577850" indent="0">
              <a:buNone/>
              <a:defRPr sz="2200">
                <a:solidFill>
                  <a:schemeClr val="bg1"/>
                </a:solidFill>
              </a:defRPr>
            </a:lvl3pPr>
            <a:lvl4pPr marL="895350" indent="0">
              <a:buNone/>
              <a:defRPr sz="2200">
                <a:solidFill>
                  <a:schemeClr val="bg1"/>
                </a:solidFill>
              </a:defRPr>
            </a:lvl4pPr>
            <a:lvl5pPr marL="1155700" indent="0">
              <a:buNone/>
              <a:defRPr sz="2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65962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image backgroun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FF8318A8-7815-D640-B725-AC457E7ABD88}"/>
              </a:ext>
            </a:extLst>
          </p:cNvPr>
          <p:cNvSpPr>
            <a:spLocks noGrp="1"/>
          </p:cNvSpPr>
          <p:nvPr>
            <p:ph type="pic" sz="quarter" idx="13"/>
          </p:nvPr>
        </p:nvSpPr>
        <p:spPr>
          <a:xfrm>
            <a:off x="0" y="0"/>
            <a:ext cx="12192000" cy="6090289"/>
          </a:xfrm>
        </p:spPr>
        <p:txBody>
          <a:bodyPr/>
          <a:lstStyle/>
          <a:p>
            <a:r>
              <a:rPr lang="en-US"/>
              <a:t>Click icon to add picture</a:t>
            </a:r>
            <a:endParaRPr lang="en-GB"/>
          </a:p>
        </p:txBody>
      </p:sp>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352907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2"/>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a:extLst>
              <a:ext uri="{FF2B5EF4-FFF2-40B4-BE49-F238E27FC236}">
                <a16:creationId xmlns:a16="http://schemas.microsoft.com/office/drawing/2014/main" id="{BE3F6B9D-A50B-8749-80FA-2C9350B60199}"/>
              </a:ext>
            </a:extLst>
          </p:cNvPr>
          <p:cNvSpPr>
            <a:spLocks noGrp="1"/>
          </p:cNvSpPr>
          <p:nvPr>
            <p:ph type="body" sz="quarter" idx="14" hasCustomPrompt="1"/>
          </p:nvPr>
        </p:nvSpPr>
        <p:spPr>
          <a:xfrm>
            <a:off x="10677600" y="363600"/>
            <a:ext cx="1126800" cy="792000"/>
          </a:xfrm>
          <a:blipFill>
            <a:blip r:embed="rId3"/>
            <a:stretch>
              <a:fillRect/>
            </a:stretch>
          </a:blipFill>
        </p:spPr>
        <p:txBody>
          <a:bodyPr/>
          <a:lstStyle>
            <a:lvl1pPr marL="0" indent="0">
              <a:buNone/>
              <a:defRPr/>
            </a:lvl1pPr>
          </a:lstStyle>
          <a:p>
            <a:pPr lvl="0"/>
            <a:r>
              <a:rPr lang="en-US"/>
              <a:t> </a:t>
            </a:r>
            <a:endParaRPr lang="en-GB"/>
          </a:p>
        </p:txBody>
      </p:sp>
    </p:spTree>
    <p:extLst>
      <p:ext uri="{BB962C8B-B14F-4D97-AF65-F5344CB8AC3E}">
        <p14:creationId xmlns:p14="http://schemas.microsoft.com/office/powerpoint/2010/main" val="1426756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blue backgroun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1A0B1D-523E-3643-8D18-C48F29FD37F9}"/>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E18DD819-3839-D14E-982F-1E236F8FD41B}"/>
              </a:ext>
            </a:extLst>
          </p:cNvPr>
          <p:cNvPicPr>
            <a:picLocks noChangeAspect="1"/>
          </p:cNvPicPr>
          <p:nvPr userDrawn="1"/>
        </p:nvPicPr>
        <p:blipFill>
          <a:blip r:embed="rId2"/>
          <a:stretch>
            <a:fillRect/>
          </a:stretch>
        </p:blipFill>
        <p:spPr>
          <a:xfrm>
            <a:off x="10677600" y="365078"/>
            <a:ext cx="1126699" cy="792404"/>
          </a:xfrm>
          <a:prstGeom prst="rect">
            <a:avLst/>
          </a:prstGeom>
        </p:spPr>
      </p:pic>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352907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13892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White tex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a:noAutofit/>
          </a:bodyPr>
          <a:lstStyle>
            <a:lvl1pPr marL="0" indent="0">
              <a:lnSpc>
                <a:spcPts val="2200"/>
              </a:lnSpc>
              <a:spcBef>
                <a:spcPts val="800"/>
              </a:spcBef>
              <a:buClr>
                <a:schemeClr val="accent2"/>
              </a:buClr>
              <a:buNone/>
              <a:defRPr sz="1900" b="1">
                <a:solidFill>
                  <a:schemeClr val="tx2"/>
                </a:solidFill>
              </a:defRPr>
            </a:lvl1pPr>
            <a:lvl2pPr marL="7938" indent="0">
              <a:lnSpc>
                <a:spcPts val="2200"/>
              </a:lnSpc>
              <a:buClr>
                <a:schemeClr val="accent2"/>
              </a:buClr>
              <a:buNone/>
              <a:tabLst/>
              <a:defRPr sz="1900"/>
            </a:lvl2pPr>
            <a:lvl3pPr marL="266700" indent="-258763">
              <a:lnSpc>
                <a:spcPts val="2200"/>
              </a:lnSpc>
              <a:buClr>
                <a:schemeClr val="accent4"/>
              </a:buClr>
              <a:buFont typeface="Arial" panose="020B0604020202020204" pitchFamily="34" charset="0"/>
              <a:buChar char="•"/>
              <a:tabLst/>
              <a:defRPr sz="1900"/>
            </a:lvl3pPr>
            <a:lvl4pPr marL="533400" indent="-266700">
              <a:lnSpc>
                <a:spcPts val="2200"/>
              </a:lnSpc>
              <a:buClr>
                <a:schemeClr val="accent4"/>
              </a:buClr>
              <a:tabLst/>
              <a:defRPr sz="1900"/>
            </a:lvl4pPr>
            <a:lvl5pPr marL="846138" indent="-266700">
              <a:lnSpc>
                <a:spcPts val="2200"/>
              </a:lnSpc>
              <a:buClr>
                <a:schemeClr val="accent4"/>
              </a:buClr>
              <a:tabLst/>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2629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Grey text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03621A0-B3EB-684D-AE09-E7151CA08E4F}"/>
              </a:ext>
            </a:extLst>
          </p:cNvPr>
          <p:cNvSpPr/>
          <p:nvPr userDrawn="1"/>
        </p:nvSpPr>
        <p:spPr>
          <a:xfrm>
            <a:off x="0" y="1"/>
            <a:ext cx="12192000" cy="609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a:noAutofit/>
          </a:bodyPr>
          <a:lstStyle>
            <a:lvl1pPr marL="0" indent="0">
              <a:lnSpc>
                <a:spcPts val="2200"/>
              </a:lnSpc>
              <a:spcBef>
                <a:spcPts val="800"/>
              </a:spcBef>
              <a:buClr>
                <a:schemeClr val="accent2"/>
              </a:buClr>
              <a:buNone/>
              <a:defRPr sz="1900" b="1">
                <a:solidFill>
                  <a:schemeClr val="tx2"/>
                </a:solidFill>
              </a:defRPr>
            </a:lvl1pPr>
            <a:lvl2pPr marL="7938" indent="0">
              <a:lnSpc>
                <a:spcPts val="2200"/>
              </a:lnSpc>
              <a:buClr>
                <a:schemeClr val="accent2"/>
              </a:buClr>
              <a:buNone/>
              <a:tabLst/>
              <a:defRPr sz="1900"/>
            </a:lvl2pPr>
            <a:lvl3pPr marL="266700" indent="-258763">
              <a:lnSpc>
                <a:spcPts val="2200"/>
              </a:lnSpc>
              <a:buClr>
                <a:schemeClr val="accent4"/>
              </a:buClr>
              <a:buFont typeface="Arial" panose="020B0604020202020204" pitchFamily="34" charset="0"/>
              <a:buChar char="•"/>
              <a:tabLst/>
              <a:defRPr sz="1900"/>
            </a:lvl3pPr>
            <a:lvl4pPr marL="533400" indent="-266700">
              <a:lnSpc>
                <a:spcPts val="2200"/>
              </a:lnSpc>
              <a:buClr>
                <a:schemeClr val="accent4"/>
              </a:buClr>
              <a:tabLst/>
              <a:defRPr sz="1900"/>
            </a:lvl4pPr>
            <a:lvl5pPr marL="846138" indent="-266700">
              <a:lnSpc>
                <a:spcPts val="2200"/>
              </a:lnSpc>
              <a:buClr>
                <a:schemeClr val="accent4"/>
              </a:buClr>
              <a:tabLst/>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61465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hree columns white backgroun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numCol="3" spcCol="108000">
            <a:noAutofit/>
          </a:bodyPr>
          <a:lstStyle>
            <a:lvl1pPr marL="0" indent="0">
              <a:lnSpc>
                <a:spcPct val="110000"/>
              </a:lnSpc>
              <a:spcBef>
                <a:spcPts val="600"/>
              </a:spcBef>
              <a:buClr>
                <a:schemeClr val="accent2"/>
              </a:buClr>
              <a:buNone/>
              <a:defRPr sz="1300" b="1">
                <a:solidFill>
                  <a:schemeClr val="tx2"/>
                </a:solidFill>
              </a:defRPr>
            </a:lvl1pPr>
            <a:lvl2pPr marL="7938" indent="0">
              <a:lnSpc>
                <a:spcPct val="110000"/>
              </a:lnSpc>
              <a:spcBef>
                <a:spcPts val="200"/>
              </a:spcBef>
              <a:buClr>
                <a:schemeClr val="accent2"/>
              </a:buClr>
              <a:buNone/>
              <a:tabLst/>
              <a:defRPr sz="1300"/>
            </a:lvl2pPr>
            <a:lvl3pPr marL="182563" indent="-174625">
              <a:lnSpc>
                <a:spcPct val="110000"/>
              </a:lnSpc>
              <a:spcBef>
                <a:spcPts val="200"/>
              </a:spcBef>
              <a:buClr>
                <a:schemeClr val="accent4"/>
              </a:buClr>
              <a:buFont typeface="Arial" panose="020B0604020202020204" pitchFamily="34" charset="0"/>
              <a:buChar char="•"/>
              <a:tabLst/>
              <a:defRPr sz="1300"/>
            </a:lvl3pPr>
            <a:lvl4pPr marL="404813" indent="-176213">
              <a:lnSpc>
                <a:spcPct val="110000"/>
              </a:lnSpc>
              <a:spcBef>
                <a:spcPts val="200"/>
              </a:spcBef>
              <a:buClr>
                <a:schemeClr val="accent4"/>
              </a:buClr>
              <a:tabLst/>
              <a:defRPr sz="1300"/>
            </a:lvl4pPr>
            <a:lvl5pPr marL="625475" indent="-174625">
              <a:lnSpc>
                <a:spcPct val="110000"/>
              </a:lnSpc>
              <a:spcBef>
                <a:spcPts val="200"/>
              </a:spcBef>
              <a:buClr>
                <a:schemeClr val="accent4"/>
              </a:buClr>
              <a:tabLst/>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04713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hree columns grey backgroun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0D81AC-089D-5F48-AA68-F1E3BC03B92B}"/>
              </a:ext>
            </a:extLst>
          </p:cNvPr>
          <p:cNvSpPr/>
          <p:nvPr userDrawn="1"/>
        </p:nvSpPr>
        <p:spPr>
          <a:xfrm>
            <a:off x="0" y="1"/>
            <a:ext cx="12192000" cy="609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numCol="3" spcCol="108000">
            <a:noAutofit/>
          </a:bodyPr>
          <a:lstStyle>
            <a:lvl1pPr marL="0" indent="0">
              <a:lnSpc>
                <a:spcPct val="110000"/>
              </a:lnSpc>
              <a:spcBef>
                <a:spcPts val="600"/>
              </a:spcBef>
              <a:buClr>
                <a:schemeClr val="accent2"/>
              </a:buClr>
              <a:buNone/>
              <a:defRPr sz="1300" b="1">
                <a:solidFill>
                  <a:schemeClr val="tx2"/>
                </a:solidFill>
              </a:defRPr>
            </a:lvl1pPr>
            <a:lvl2pPr marL="7938" indent="0">
              <a:lnSpc>
                <a:spcPct val="110000"/>
              </a:lnSpc>
              <a:spcBef>
                <a:spcPts val="200"/>
              </a:spcBef>
              <a:buClr>
                <a:schemeClr val="accent2"/>
              </a:buClr>
              <a:buNone/>
              <a:tabLst/>
              <a:defRPr sz="1300"/>
            </a:lvl2pPr>
            <a:lvl3pPr marL="182563" indent="-174625">
              <a:lnSpc>
                <a:spcPct val="110000"/>
              </a:lnSpc>
              <a:spcBef>
                <a:spcPts val="200"/>
              </a:spcBef>
              <a:buClr>
                <a:schemeClr val="accent4"/>
              </a:buClr>
              <a:buFont typeface="Arial" panose="020B0604020202020204" pitchFamily="34" charset="0"/>
              <a:buChar char="•"/>
              <a:tabLst/>
              <a:defRPr sz="1300"/>
            </a:lvl3pPr>
            <a:lvl4pPr marL="404813" indent="-176213">
              <a:lnSpc>
                <a:spcPct val="110000"/>
              </a:lnSpc>
              <a:spcBef>
                <a:spcPts val="200"/>
              </a:spcBef>
              <a:buClr>
                <a:schemeClr val="accent4"/>
              </a:buClr>
              <a:tabLst/>
              <a:defRPr sz="1300"/>
            </a:lvl4pPr>
            <a:lvl5pPr marL="625475" indent="-174625">
              <a:lnSpc>
                <a:spcPct val="110000"/>
              </a:lnSpc>
              <a:spcBef>
                <a:spcPts val="200"/>
              </a:spcBef>
              <a:buClr>
                <a:schemeClr val="accent4"/>
              </a:buClr>
              <a:tabLst/>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89399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 slide editable dat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229CC56-CE9D-AC4A-88F4-E1F37208D035}"/>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7BADC050-BCFF-C545-AB53-D940716D9061}"/>
              </a:ext>
            </a:extLst>
          </p:cNvPr>
          <p:cNvPicPr>
            <a:picLocks noChangeAspect="1"/>
          </p:cNvPicPr>
          <p:nvPr userDrawn="1"/>
        </p:nvPicPr>
        <p:blipFill>
          <a:blip r:embed="rId2"/>
          <a:stretch>
            <a:fillRect/>
          </a:stretch>
        </p:blipFill>
        <p:spPr>
          <a:xfrm>
            <a:off x="720000" y="2930856"/>
            <a:ext cx="1126699" cy="792404"/>
          </a:xfrm>
          <a:prstGeom prst="rect">
            <a:avLst/>
          </a:prstGeom>
        </p:spPr>
      </p:pic>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7690733C-3A1C-F541-A5D2-872F336705D9}"/>
              </a:ext>
            </a:extLst>
          </p:cNvPr>
          <p:cNvSpPr txBox="1"/>
          <p:nvPr userDrawn="1"/>
        </p:nvSpPr>
        <p:spPr>
          <a:xfrm>
            <a:off x="720000" y="4224991"/>
            <a:ext cx="2150650" cy="1154162"/>
          </a:xfrm>
          <a:prstGeom prst="rect">
            <a:avLst/>
          </a:prstGeom>
          <a:noFill/>
        </p:spPr>
        <p:txBody>
          <a:bodyPr wrap="square" lIns="0" tIns="0" rIns="0" bIns="0" rtlCol="0">
            <a:spAutoFit/>
          </a:bodyPr>
          <a:lstStyle/>
          <a:p>
            <a:r>
              <a:rPr lang="en-GB" sz="1000" b="1">
                <a:solidFill>
                  <a:schemeClr val="bg1"/>
                </a:solidFill>
              </a:rPr>
              <a:t>Energy Networks Association</a:t>
            </a:r>
          </a:p>
          <a:p>
            <a:r>
              <a:rPr lang="en-GB" sz="1000">
                <a:solidFill>
                  <a:schemeClr val="bg1"/>
                </a:solidFill>
              </a:rPr>
              <a:t>4 More London Riverside</a:t>
            </a:r>
          </a:p>
          <a:p>
            <a:r>
              <a:rPr lang="en-GB" sz="1000">
                <a:solidFill>
                  <a:schemeClr val="bg1"/>
                </a:solidFill>
              </a:rPr>
              <a:t>London SE1 2AU</a:t>
            </a:r>
          </a:p>
          <a:p>
            <a:pPr>
              <a:spcAft>
                <a:spcPts val="600"/>
              </a:spcAft>
            </a:pPr>
            <a:r>
              <a:rPr lang="en-GB" sz="1000">
                <a:solidFill>
                  <a:schemeClr val="bg1"/>
                </a:solidFill>
              </a:rPr>
              <a:t>t. +44 (0)20 7706 5100 </a:t>
            </a:r>
          </a:p>
          <a:p>
            <a:r>
              <a:rPr lang="en-GB" sz="1000">
                <a:solidFill>
                  <a:schemeClr val="bg1"/>
                </a:solidFill>
              </a:rPr>
              <a:t>    @EnergyNetworks</a:t>
            </a:r>
          </a:p>
          <a:p>
            <a:r>
              <a:rPr lang="en-GB" sz="1000" b="1">
                <a:solidFill>
                  <a:schemeClr val="accent3"/>
                </a:solidFill>
              </a:rPr>
              <a:t>energynetworks.org</a:t>
            </a:r>
          </a:p>
          <a:p>
            <a:endParaRPr lang="en-GB" sz="1000">
              <a:solidFill>
                <a:schemeClr val="bg1"/>
              </a:solidFill>
            </a:endParaRPr>
          </a:p>
        </p:txBody>
      </p:sp>
      <p:sp>
        <p:nvSpPr>
          <p:cNvPr id="12" name="TextBox 11">
            <a:extLst>
              <a:ext uri="{FF2B5EF4-FFF2-40B4-BE49-F238E27FC236}">
                <a16:creationId xmlns:a16="http://schemas.microsoft.com/office/drawing/2014/main" id="{94000841-12F3-6E47-A63B-FFE74C0CC0C8}"/>
              </a:ext>
            </a:extLst>
          </p:cNvPr>
          <p:cNvSpPr txBox="1"/>
          <p:nvPr userDrawn="1"/>
        </p:nvSpPr>
        <p:spPr>
          <a:xfrm>
            <a:off x="720000" y="5621152"/>
            <a:ext cx="4134581" cy="224677"/>
          </a:xfrm>
          <a:prstGeom prst="rect">
            <a:avLst/>
          </a:prstGeom>
          <a:noFill/>
        </p:spPr>
        <p:txBody>
          <a:bodyPr wrap="square" lIns="0" tIns="0" rIns="0" bIns="0" rtlCol="0">
            <a:spAutoFit/>
          </a:bodyPr>
          <a:lstStyle/>
          <a:p>
            <a:r>
              <a:rPr lang="en-GB" sz="730" b="0">
                <a:solidFill>
                  <a:schemeClr val="bg1"/>
                </a:solidFill>
              </a:rPr>
              <a:t>Energy Networks Association Limited is a company registered in England &amp; Wales No. 04832301</a:t>
            </a:r>
          </a:p>
          <a:p>
            <a:r>
              <a:rPr lang="en-GB" sz="730" b="0">
                <a:solidFill>
                  <a:schemeClr val="bg1"/>
                </a:solidFill>
              </a:rPr>
              <a:t>Registered office: 4 More London Riverside, London SE1 2AU</a:t>
            </a:r>
          </a:p>
        </p:txBody>
      </p:sp>
      <p:pic>
        <p:nvPicPr>
          <p:cNvPr id="14" name="Picture 13">
            <a:extLst>
              <a:ext uri="{FF2B5EF4-FFF2-40B4-BE49-F238E27FC236}">
                <a16:creationId xmlns:a16="http://schemas.microsoft.com/office/drawing/2014/main" id="{BE0176C1-3171-F14F-A2A7-072D0A4873B2}"/>
              </a:ext>
            </a:extLst>
          </p:cNvPr>
          <p:cNvPicPr>
            <a:picLocks noChangeAspect="1"/>
          </p:cNvPicPr>
          <p:nvPr userDrawn="1"/>
        </p:nvPicPr>
        <p:blipFill>
          <a:blip r:embed="rId4"/>
          <a:stretch>
            <a:fillRect/>
          </a:stretch>
        </p:blipFill>
        <p:spPr>
          <a:xfrm>
            <a:off x="720000" y="4949308"/>
            <a:ext cx="121375" cy="94403"/>
          </a:xfrm>
          <a:prstGeom prst="rect">
            <a:avLst/>
          </a:prstGeom>
        </p:spPr>
      </p:pic>
      <p:sp>
        <p:nvSpPr>
          <p:cNvPr id="3" name="Text Placeholder 2">
            <a:extLst>
              <a:ext uri="{FF2B5EF4-FFF2-40B4-BE49-F238E27FC236}">
                <a16:creationId xmlns:a16="http://schemas.microsoft.com/office/drawing/2014/main" id="{8CBF64F1-74AF-8148-922B-93C1F8B12475}"/>
              </a:ext>
            </a:extLst>
          </p:cNvPr>
          <p:cNvSpPr>
            <a:spLocks noGrp="1"/>
          </p:cNvSpPr>
          <p:nvPr>
            <p:ph type="body" sz="quarter" idx="10"/>
          </p:nvPr>
        </p:nvSpPr>
        <p:spPr>
          <a:xfrm>
            <a:off x="720000" y="5389754"/>
            <a:ext cx="1355290" cy="200013"/>
          </a:xfrm>
        </p:spPr>
        <p:txBody>
          <a:bodyPr>
            <a:noAutofit/>
          </a:bodyPr>
          <a:lstStyle>
            <a:lvl1pPr marL="0" indent="0">
              <a:lnSpc>
                <a:spcPct val="100000"/>
              </a:lnSpc>
              <a:spcBef>
                <a:spcPts val="0"/>
              </a:spcBef>
              <a:buNone/>
              <a:defRPr sz="730">
                <a:solidFill>
                  <a:schemeClr val="bg1"/>
                </a:solidFill>
              </a:defRPr>
            </a:lvl1pPr>
            <a:lvl2pPr marL="271462" indent="0">
              <a:lnSpc>
                <a:spcPct val="100000"/>
              </a:lnSpc>
              <a:spcBef>
                <a:spcPts val="0"/>
              </a:spcBef>
              <a:buNone/>
              <a:defRPr sz="730">
                <a:solidFill>
                  <a:schemeClr val="bg1"/>
                </a:solidFill>
              </a:defRPr>
            </a:lvl2pPr>
            <a:lvl3pPr marL="577850" indent="0">
              <a:lnSpc>
                <a:spcPct val="100000"/>
              </a:lnSpc>
              <a:spcBef>
                <a:spcPts val="0"/>
              </a:spcBef>
              <a:buNone/>
              <a:defRPr sz="730">
                <a:solidFill>
                  <a:schemeClr val="bg1"/>
                </a:solidFill>
              </a:defRPr>
            </a:lvl3pPr>
            <a:lvl4pPr marL="895350" indent="0">
              <a:lnSpc>
                <a:spcPct val="100000"/>
              </a:lnSpc>
              <a:spcBef>
                <a:spcPts val="0"/>
              </a:spcBef>
              <a:buNone/>
              <a:defRPr sz="730">
                <a:solidFill>
                  <a:schemeClr val="bg1"/>
                </a:solidFill>
              </a:defRPr>
            </a:lvl4pPr>
            <a:lvl5pPr marL="1155700" indent="0">
              <a:lnSpc>
                <a:spcPct val="100000"/>
              </a:lnSpc>
              <a:spcBef>
                <a:spcPts val="0"/>
              </a:spcBef>
              <a:buNone/>
              <a:defRPr sz="73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09381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DC6520-C769-8547-9F0B-AE80CB24FE1E}"/>
              </a:ext>
            </a:extLst>
          </p:cNvPr>
          <p:cNvSpPr>
            <a:spLocks noGrp="1"/>
          </p:cNvSpPr>
          <p:nvPr>
            <p:ph type="title"/>
          </p:nvPr>
        </p:nvSpPr>
        <p:spPr>
          <a:xfrm>
            <a:off x="720000" y="288000"/>
            <a:ext cx="9000000" cy="936000"/>
          </a:xfrm>
          <a:prstGeom prst="rect">
            <a:avLst/>
          </a:prstGeom>
        </p:spPr>
        <p:txBody>
          <a:bodyPr vert="horz" lIns="0" tIns="0" rIns="0" bIns="0" rtlCol="0" anchor="b" anchorCtr="0">
            <a:no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0043D08-9A52-454E-A52C-20C942309C06}"/>
              </a:ext>
            </a:extLst>
          </p:cNvPr>
          <p:cNvSpPr>
            <a:spLocks noGrp="1"/>
          </p:cNvSpPr>
          <p:nvPr>
            <p:ph type="body" idx="1"/>
          </p:nvPr>
        </p:nvSpPr>
        <p:spPr>
          <a:xfrm>
            <a:off x="720000" y="1800000"/>
            <a:ext cx="11037600" cy="39600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A42453E8-E7DC-A349-95CE-E1AA0F5F33F4}"/>
              </a:ext>
            </a:extLst>
          </p:cNvPr>
          <p:cNvSpPr>
            <a:spLocks noGrp="1"/>
          </p:cNvSpPr>
          <p:nvPr>
            <p:ph type="sldNum" sz="quarter" idx="4"/>
          </p:nvPr>
        </p:nvSpPr>
        <p:spPr>
          <a:xfrm>
            <a:off x="10677600" y="6320870"/>
            <a:ext cx="1080000" cy="360000"/>
          </a:xfrm>
          <a:prstGeom prst="rect">
            <a:avLst/>
          </a:prstGeom>
        </p:spPr>
        <p:txBody>
          <a:bodyPr vert="horz" lIns="0" tIns="0" rIns="0" bIns="0" rtlCol="0" anchor="ctr"/>
          <a:lstStyle>
            <a:lvl1pPr algn="l">
              <a:defRPr sz="1600">
                <a:solidFill>
                  <a:schemeClr val="accent1"/>
                </a:solidFill>
              </a:defRPr>
            </a:lvl1pPr>
          </a:lstStyle>
          <a:p>
            <a:fld id="{98FF217E-B86F-EA42-9607-BE163228A213}" type="slidenum">
              <a:rPr lang="en-GB"/>
              <a:pPr/>
              <a:t>‹#›</a:t>
            </a:fld>
            <a:endParaRPr lang="en-GB"/>
          </a:p>
        </p:txBody>
      </p:sp>
    </p:spTree>
    <p:extLst>
      <p:ext uri="{BB962C8B-B14F-4D97-AF65-F5344CB8AC3E}">
        <p14:creationId xmlns:p14="http://schemas.microsoft.com/office/powerpoint/2010/main" val="101015306"/>
      </p:ext>
    </p:extLst>
  </p:cSld>
  <p:clrMap bg1="lt1" tx1="dk1" bg2="lt2" tx2="dk2" accent1="accent1" accent2="accent2" accent3="accent3" accent4="accent4" accent5="accent5" accent6="accent6" hlink="hlink" folHlink="folHlink"/>
  <p:sldLayoutIdLst>
    <p:sldLayoutId id="2147483653" r:id="rId1"/>
    <p:sldLayoutId id="2147483657" r:id="rId2"/>
    <p:sldLayoutId id="2147483654" r:id="rId3"/>
    <p:sldLayoutId id="2147483658" r:id="rId4"/>
    <p:sldLayoutId id="2147483650" r:id="rId5"/>
    <p:sldLayoutId id="2147483659" r:id="rId6"/>
    <p:sldLayoutId id="2147483655" r:id="rId7"/>
    <p:sldLayoutId id="2147483660" r:id="rId8"/>
    <p:sldLayoutId id="2147483656" r:id="rId9"/>
    <p:sldLayoutId id="2147483661" r:id="rId10"/>
  </p:sldLayoutIdLst>
  <p:hf hdr="0" ftr="0" dt="0"/>
  <p:txStyles>
    <p:titleStyle>
      <a:lvl1pPr algn="l" defTabSz="914400" rtl="0" eaLnBrk="1" latinLnBrk="0" hangingPunct="1">
        <a:lnSpc>
          <a:spcPct val="90000"/>
        </a:lnSpc>
        <a:spcBef>
          <a:spcPct val="0"/>
        </a:spcBef>
        <a:buNone/>
        <a:defRPr sz="2300" b="1" u="sng" kern="1200" baseline="0">
          <a:solidFill>
            <a:schemeClr val="accent1"/>
          </a:solidFill>
          <a:uFill>
            <a:solidFill>
              <a:schemeClr val="accent2"/>
            </a:solidFill>
          </a:uFill>
          <a:latin typeface="+mj-lt"/>
          <a:ea typeface="+mj-ea"/>
          <a:cs typeface="+mj-cs"/>
        </a:defRPr>
      </a:lvl1pPr>
    </p:titleStyle>
    <p:bodyStyle>
      <a:lvl1pPr marL="228600" indent="-228600" algn="l" defTabSz="914400" rtl="0" eaLnBrk="1" latinLnBrk="0" hangingPunct="1">
        <a:lnSpc>
          <a:spcPts val="2200"/>
        </a:lnSpc>
        <a:spcBef>
          <a:spcPts val="400"/>
        </a:spcBef>
        <a:buClr>
          <a:schemeClr val="accent4"/>
        </a:buClr>
        <a:buFont typeface="Arial" panose="020B0604020202020204" pitchFamily="34" charset="0"/>
        <a:buChar char="•"/>
        <a:defRPr sz="1900" kern="1200">
          <a:solidFill>
            <a:schemeClr val="tx1"/>
          </a:solidFill>
          <a:latin typeface="+mn-lt"/>
          <a:ea typeface="+mn-ea"/>
          <a:cs typeface="+mn-cs"/>
        </a:defRPr>
      </a:lvl1pPr>
      <a:lvl2pPr marL="542925"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2pPr>
      <a:lvl3pPr marL="84931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3pPr>
      <a:lvl4pPr marL="1155700" indent="-26035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142716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www.energynetworks.org/" TargetMode="External"/><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205D0-5B81-E54C-BC9C-1A5C8306C6EA}"/>
              </a:ext>
            </a:extLst>
          </p:cNvPr>
          <p:cNvSpPr>
            <a:spLocks noGrp="1"/>
          </p:cNvSpPr>
          <p:nvPr>
            <p:ph type="ctrTitle"/>
          </p:nvPr>
        </p:nvSpPr>
        <p:spPr/>
        <p:txBody>
          <a:bodyPr/>
          <a:lstStyle/>
          <a:p>
            <a:r>
              <a:rPr lang="en-GB" dirty="0"/>
              <a:t>Energy Networks Association</a:t>
            </a:r>
          </a:p>
        </p:txBody>
      </p:sp>
      <p:sp>
        <p:nvSpPr>
          <p:cNvPr id="3" name="Subtitle 2">
            <a:extLst>
              <a:ext uri="{FF2B5EF4-FFF2-40B4-BE49-F238E27FC236}">
                <a16:creationId xmlns:a16="http://schemas.microsoft.com/office/drawing/2014/main" id="{43E9C02A-984B-4548-A0E0-6C6B462DEAEC}"/>
              </a:ext>
            </a:extLst>
          </p:cNvPr>
          <p:cNvSpPr>
            <a:spLocks noGrp="1"/>
          </p:cNvSpPr>
          <p:nvPr>
            <p:ph type="subTitle" idx="1"/>
          </p:nvPr>
        </p:nvSpPr>
        <p:spPr>
          <a:xfrm>
            <a:off x="720000" y="3434204"/>
            <a:ext cx="7832872" cy="1219076"/>
          </a:xfrm>
        </p:spPr>
        <p:txBody>
          <a:bodyPr/>
          <a:lstStyle/>
          <a:p>
            <a:r>
              <a:rPr lang="en-GB" dirty="0"/>
              <a:t>ENA EREC TELE.4 Issue 2 2025</a:t>
            </a:r>
          </a:p>
          <a:p>
            <a:r>
              <a:rPr lang="en-GB" dirty="0"/>
              <a:t>Revision Summary</a:t>
            </a:r>
          </a:p>
        </p:txBody>
      </p:sp>
      <p:sp>
        <p:nvSpPr>
          <p:cNvPr id="4" name="Slide Number Placeholder 3">
            <a:extLst>
              <a:ext uri="{FF2B5EF4-FFF2-40B4-BE49-F238E27FC236}">
                <a16:creationId xmlns:a16="http://schemas.microsoft.com/office/drawing/2014/main" id="{09776A9A-448E-8A4C-8353-C962B42D7E05}"/>
              </a:ext>
            </a:extLst>
          </p:cNvPr>
          <p:cNvSpPr>
            <a:spLocks noGrp="1"/>
          </p:cNvSpPr>
          <p:nvPr>
            <p:ph type="sldNum" sz="quarter" idx="12"/>
          </p:nvPr>
        </p:nvSpPr>
        <p:spPr/>
        <p:txBody>
          <a:bodyPr/>
          <a:lstStyle/>
          <a:p>
            <a:fld id="{98FF217E-B86F-EA42-9607-BE163228A213}" type="slidenum">
              <a:rPr lang="en-GB"/>
              <a:t>1</a:t>
            </a:fld>
            <a:endParaRPr lang="en-GB"/>
          </a:p>
        </p:txBody>
      </p:sp>
      <p:sp>
        <p:nvSpPr>
          <p:cNvPr id="5" name="Text Placeholder 4">
            <a:extLst>
              <a:ext uri="{FF2B5EF4-FFF2-40B4-BE49-F238E27FC236}">
                <a16:creationId xmlns:a16="http://schemas.microsoft.com/office/drawing/2014/main" id="{D31438FE-674C-F34A-A0A5-49094064CF72}"/>
              </a:ext>
            </a:extLst>
          </p:cNvPr>
          <p:cNvSpPr>
            <a:spLocks noGrp="1"/>
          </p:cNvSpPr>
          <p:nvPr>
            <p:ph type="body" sz="quarter" idx="15"/>
          </p:nvPr>
        </p:nvSpPr>
        <p:spPr/>
        <p:txBody>
          <a:bodyPr/>
          <a:lstStyle/>
          <a:p>
            <a:r>
              <a:rPr lang="en-GB" dirty="0"/>
              <a:t>5 January 2025</a:t>
            </a:r>
          </a:p>
        </p:txBody>
      </p:sp>
    </p:spTree>
    <p:extLst>
      <p:ext uri="{BB962C8B-B14F-4D97-AF65-F5344CB8AC3E}">
        <p14:creationId xmlns:p14="http://schemas.microsoft.com/office/powerpoint/2010/main" val="2898644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68D5D3-CA9F-4309-A80B-5504D3BF2A0A}"/>
              </a:ext>
            </a:extLst>
          </p:cNvPr>
          <p:cNvSpPr>
            <a:spLocks noGrp="1"/>
          </p:cNvSpPr>
          <p:nvPr>
            <p:ph type="title" idx="4294967295"/>
          </p:nvPr>
        </p:nvSpPr>
        <p:spPr>
          <a:xfrm>
            <a:off x="309564" y="188914"/>
            <a:ext cx="7129463" cy="719137"/>
          </a:xfrm>
        </p:spPr>
        <p:txBody>
          <a:bodyPr/>
          <a:lstStyle/>
          <a:p>
            <a:pPr eaLnBrk="1" hangingPunct="1">
              <a:defRPr/>
            </a:pPr>
            <a:r>
              <a:rPr sz="2400" dirty="0"/>
              <a:t>ENA EREC </a:t>
            </a:r>
            <a:r>
              <a:rPr lang="en-US" sz="2400" dirty="0"/>
              <a:t>TELE.4</a:t>
            </a:r>
            <a:r>
              <a:rPr sz="2400" dirty="0"/>
              <a:t> Issue </a:t>
            </a:r>
            <a:r>
              <a:rPr lang="en-US" sz="2400" dirty="0"/>
              <a:t>2</a:t>
            </a:r>
            <a:r>
              <a:rPr sz="2400" dirty="0"/>
              <a:t> 202</a:t>
            </a:r>
            <a:r>
              <a:rPr lang="en-US" sz="2400" dirty="0"/>
              <a:t>5</a:t>
            </a:r>
            <a:br>
              <a:rPr sz="2400" dirty="0"/>
            </a:br>
            <a:r>
              <a:rPr sz="2400" dirty="0"/>
              <a:t>Revision Summary</a:t>
            </a:r>
          </a:p>
        </p:txBody>
      </p:sp>
      <p:sp>
        <p:nvSpPr>
          <p:cNvPr id="9219" name="Text Box 6">
            <a:extLst>
              <a:ext uri="{FF2B5EF4-FFF2-40B4-BE49-F238E27FC236}">
                <a16:creationId xmlns:a16="http://schemas.microsoft.com/office/drawing/2014/main" id="{F08D7687-7577-439C-8802-8C6E983732D3}"/>
              </a:ext>
            </a:extLst>
          </p:cNvPr>
          <p:cNvSpPr>
            <a:spLocks noGrp="1"/>
          </p:cNvSpPr>
          <p:nvPr>
            <p:ph idx="13"/>
          </p:nvPr>
        </p:nvSpPr>
        <p:spPr>
          <a:xfrm>
            <a:off x="501208" y="1306116"/>
            <a:ext cx="11189583" cy="748923"/>
          </a:xfrm>
          <a:ln/>
        </p:spPr>
        <p:txBody>
          <a:bodyPr wrap="square">
            <a:spAutoFit/>
          </a:bodyPr>
          <a:lstStyle/>
          <a:p>
            <a:pPr algn="ctr">
              <a:spcBef>
                <a:spcPct val="50000"/>
              </a:spcBef>
              <a:buNone/>
            </a:pPr>
            <a:r>
              <a:rPr lang="en-GB" sz="2400" b="1" u="sng" dirty="0">
                <a:solidFill>
                  <a:srgbClr val="1F538D"/>
                </a:solidFill>
                <a:cs typeface="Arial" panose="020B0604020202020204" pitchFamily="34" charset="0"/>
              </a:rPr>
              <a:t>Code of practice for the installation of ADSS optical cable</a:t>
            </a:r>
          </a:p>
          <a:p>
            <a:pPr algn="ctr">
              <a:spcBef>
                <a:spcPct val="50000"/>
              </a:spcBef>
              <a:buFont typeface="Arial" panose="020B0604020202020204" pitchFamily="34" charset="0"/>
              <a:buNone/>
            </a:pPr>
            <a:endParaRPr lang="en-US" altLang="en-US" sz="2400" b="1" u="sng" dirty="0">
              <a:solidFill>
                <a:srgbClr val="1F538D"/>
              </a:solidFill>
              <a:cs typeface="Arial" panose="020B0604020202020204" pitchFamily="34" charset="0"/>
            </a:endParaRPr>
          </a:p>
        </p:txBody>
      </p:sp>
      <p:sp>
        <p:nvSpPr>
          <p:cNvPr id="5" name="Text Box 6">
            <a:extLst>
              <a:ext uri="{FF2B5EF4-FFF2-40B4-BE49-F238E27FC236}">
                <a16:creationId xmlns:a16="http://schemas.microsoft.com/office/drawing/2014/main" id="{DE0859EF-37E6-49F9-AC95-4382E546A560}"/>
              </a:ext>
            </a:extLst>
          </p:cNvPr>
          <p:cNvSpPr txBox="1">
            <a:spLocks noChangeArrowheads="1"/>
          </p:cNvSpPr>
          <p:nvPr/>
        </p:nvSpPr>
        <p:spPr bwMode="auto">
          <a:xfrm>
            <a:off x="296069" y="2377430"/>
            <a:ext cx="11438731" cy="684000"/>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50000"/>
              </a:spcBef>
              <a:buNone/>
              <a:defRPr/>
            </a:pPr>
            <a:r>
              <a:rPr lang="en-GB" sz="1800" b="1" dirty="0">
                <a:solidFill>
                  <a:schemeClr val="bg1"/>
                </a:solidFill>
                <a:cs typeface="Times New Roman" panose="02020603050405020304" pitchFamily="18" charset="0"/>
              </a:rPr>
              <a:t>Code of practice for ENAMC staff who design and plan the installation of ADSS optical cables on OHL routes.</a:t>
            </a:r>
          </a:p>
          <a:p>
            <a:pPr marL="0" indent="0">
              <a:spcBef>
                <a:spcPct val="50000"/>
              </a:spcBef>
              <a:buNone/>
              <a:defRPr/>
            </a:pPr>
            <a:endParaRPr lang="en-GB" altLang="en-US" sz="1800" b="1" dirty="0">
              <a:solidFill>
                <a:schemeClr val="bg1"/>
              </a:solidFill>
              <a:cs typeface="Times New Roman" panose="02020603050405020304" pitchFamily="18" charset="0"/>
            </a:endParaRPr>
          </a:p>
        </p:txBody>
      </p:sp>
      <p:sp>
        <p:nvSpPr>
          <p:cNvPr id="6" name="Text Box 6">
            <a:extLst>
              <a:ext uri="{FF2B5EF4-FFF2-40B4-BE49-F238E27FC236}">
                <a16:creationId xmlns:a16="http://schemas.microsoft.com/office/drawing/2014/main" id="{F4DF94DB-E70C-4269-885A-1A7EFA39C7B1}"/>
              </a:ext>
            </a:extLst>
          </p:cNvPr>
          <p:cNvSpPr txBox="1">
            <a:spLocks noChangeArrowheads="1"/>
          </p:cNvSpPr>
          <p:nvPr/>
        </p:nvSpPr>
        <p:spPr bwMode="auto">
          <a:xfrm>
            <a:off x="309564" y="3497260"/>
            <a:ext cx="5316795" cy="2353850"/>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179388" lvl="1" indent="-179388">
              <a:lnSpc>
                <a:spcPct val="150000"/>
              </a:lnSpc>
              <a:spcBef>
                <a:spcPct val="0"/>
              </a:spcBef>
              <a:buNone/>
              <a:defRPr/>
            </a:pPr>
            <a:r>
              <a:rPr lang="en-US" altLang="en-US" sz="1800" b="1" dirty="0">
                <a:solidFill>
                  <a:srgbClr val="1F538D"/>
                </a:solidFill>
                <a:cs typeface="Times New Roman" panose="02020603050405020304" pitchFamily="18" charset="0"/>
              </a:rPr>
              <a:t>SCOPE</a:t>
            </a:r>
          </a:p>
          <a:p>
            <a:pPr marL="182563" lvl="2" indent="-174625">
              <a:lnSpc>
                <a:spcPct val="110000"/>
              </a:lnSpc>
              <a:spcBef>
                <a:spcPts val="200"/>
              </a:spcBef>
              <a:buClr>
                <a:schemeClr val="accent4"/>
              </a:buClr>
              <a:defRPr/>
            </a:pPr>
            <a:r>
              <a:rPr lang="en-GB" sz="1300" dirty="0">
                <a:latin typeface="+mn-lt"/>
              </a:rPr>
              <a:t>Describes particular technical and design issues to be considered for ADSS cables prior to the installation process. Both wood pole and tower lines for temporary and permanent installation are covered. </a:t>
            </a:r>
          </a:p>
          <a:p>
            <a:pPr marL="182563" lvl="2" indent="-174625">
              <a:lnSpc>
                <a:spcPct val="110000"/>
              </a:lnSpc>
              <a:spcBef>
                <a:spcPts val="200"/>
              </a:spcBef>
              <a:buClr>
                <a:schemeClr val="accent4"/>
              </a:buClr>
              <a:defRPr/>
            </a:pPr>
            <a:r>
              <a:rPr lang="en-GB" sz="1300" dirty="0">
                <a:latin typeface="+mn-lt"/>
              </a:rPr>
              <a:t>This document does not describe the installation procedures to be followed.</a:t>
            </a:r>
          </a:p>
          <a:p>
            <a:pPr marL="182563" lvl="2" indent="-174625">
              <a:lnSpc>
                <a:spcPct val="110000"/>
              </a:lnSpc>
              <a:spcBef>
                <a:spcPts val="200"/>
              </a:spcBef>
              <a:buClr>
                <a:schemeClr val="accent4"/>
              </a:buClr>
              <a:defRPr/>
            </a:pPr>
            <a:endParaRPr lang="en-GB" sz="1300" dirty="0">
              <a:latin typeface="+mn-lt"/>
            </a:endParaRPr>
          </a:p>
          <a:p>
            <a:pPr marL="182563" lvl="2" indent="-174625">
              <a:lnSpc>
                <a:spcPct val="110000"/>
              </a:lnSpc>
              <a:spcBef>
                <a:spcPts val="200"/>
              </a:spcBef>
              <a:buClr>
                <a:schemeClr val="accent4"/>
              </a:buClr>
              <a:defRPr/>
            </a:pPr>
            <a:endParaRPr lang="en-GB" altLang="en-US" sz="1300" dirty="0">
              <a:latin typeface="+mn-lt"/>
            </a:endParaRPr>
          </a:p>
        </p:txBody>
      </p:sp>
      <p:sp>
        <p:nvSpPr>
          <p:cNvPr id="7" name="Text Box 6">
            <a:extLst>
              <a:ext uri="{FF2B5EF4-FFF2-40B4-BE49-F238E27FC236}">
                <a16:creationId xmlns:a16="http://schemas.microsoft.com/office/drawing/2014/main" id="{D7379C3D-C2B2-4D77-BD70-B8832DB223B1}"/>
              </a:ext>
            </a:extLst>
          </p:cNvPr>
          <p:cNvSpPr txBox="1">
            <a:spLocks noChangeArrowheads="1"/>
          </p:cNvSpPr>
          <p:nvPr/>
        </p:nvSpPr>
        <p:spPr bwMode="auto">
          <a:xfrm>
            <a:off x="5848739" y="3635821"/>
            <a:ext cx="4032250" cy="597984"/>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lvl="1" indent="0">
              <a:spcBef>
                <a:spcPct val="0"/>
              </a:spcBef>
              <a:buNone/>
              <a:defRPr/>
            </a:pPr>
            <a:r>
              <a:rPr lang="en-US" altLang="en-US" sz="1800" b="1" dirty="0">
                <a:solidFill>
                  <a:srgbClr val="1F538D"/>
                </a:solidFill>
                <a:cs typeface="Times New Roman" panose="02020603050405020304" pitchFamily="18" charset="0"/>
              </a:rPr>
              <a:t>HISTORY</a:t>
            </a:r>
          </a:p>
          <a:p>
            <a:pPr marL="182563" lvl="2" indent="-174625">
              <a:lnSpc>
                <a:spcPct val="110000"/>
              </a:lnSpc>
              <a:spcBef>
                <a:spcPts val="200"/>
              </a:spcBef>
              <a:buClr>
                <a:schemeClr val="accent4"/>
              </a:buClr>
              <a:defRPr/>
            </a:pPr>
            <a:r>
              <a:rPr lang="en-GB" altLang="en-US" sz="1300" dirty="0">
                <a:latin typeface="+mn-lt"/>
              </a:rPr>
              <a:t>1</a:t>
            </a:r>
            <a:r>
              <a:rPr lang="en-GB" altLang="en-US" sz="1300" baseline="30000" dirty="0">
                <a:latin typeface="+mn-lt"/>
              </a:rPr>
              <a:t>st</a:t>
            </a:r>
            <a:r>
              <a:rPr lang="en-GB" altLang="en-US" sz="1300" dirty="0">
                <a:latin typeface="+mn-lt"/>
              </a:rPr>
              <a:t> Issue: March 2016 - Published</a:t>
            </a:r>
          </a:p>
        </p:txBody>
      </p:sp>
      <p:sp>
        <p:nvSpPr>
          <p:cNvPr id="9223" name="Rectangle 1">
            <a:extLst>
              <a:ext uri="{FF2B5EF4-FFF2-40B4-BE49-F238E27FC236}">
                <a16:creationId xmlns:a16="http://schemas.microsoft.com/office/drawing/2014/main" id="{E1E841CD-CF13-4CC8-9B5E-67A94FFFA45D}"/>
              </a:ext>
            </a:extLst>
          </p:cNvPr>
          <p:cNvSpPr>
            <a:spLocks noChangeArrowheads="1"/>
          </p:cNvSpPr>
          <p:nvPr/>
        </p:nvSpPr>
        <p:spPr bwMode="auto">
          <a:xfrm>
            <a:off x="208984" y="1821800"/>
            <a:ext cx="229582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dirty="0">
                <a:solidFill>
                  <a:srgbClr val="1F538D"/>
                </a:solidFill>
                <a:cs typeface="Times New Roman" panose="02020603050405020304" pitchFamily="18" charset="0"/>
              </a:rPr>
              <a:t>DOCUMENT PURPOSE</a:t>
            </a:r>
            <a:endParaRPr lang="en-GB" altLang="en-US" sz="1800" b="1" dirty="0">
              <a:solidFill>
                <a:srgbClr val="1F538D"/>
              </a:solidFill>
              <a:cs typeface="Times New Roman" panose="02020603050405020304" pitchFamily="18" charset="0"/>
            </a:endParaRPr>
          </a:p>
        </p:txBody>
      </p:sp>
      <p:sp>
        <p:nvSpPr>
          <p:cNvPr id="8" name="Slide Number Placeholder 5">
            <a:extLst>
              <a:ext uri="{FF2B5EF4-FFF2-40B4-BE49-F238E27FC236}">
                <a16:creationId xmlns:a16="http://schemas.microsoft.com/office/drawing/2014/main" id="{7171B638-E59B-4A14-8066-7B4E0DB892B7}"/>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2</a:t>
            </a:fld>
            <a:endParaRPr lang="en-GB"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C11BFD1-F6B9-46E6-816A-9ABFFC643D26}"/>
              </a:ext>
            </a:extLst>
          </p:cNvPr>
          <p:cNvSpPr>
            <a:spLocks noGrp="1"/>
          </p:cNvSpPr>
          <p:nvPr>
            <p:ph type="title" idx="4294967295"/>
          </p:nvPr>
        </p:nvSpPr>
        <p:spPr>
          <a:xfrm>
            <a:off x="367505" y="188914"/>
            <a:ext cx="7129463" cy="719137"/>
          </a:xfrm>
        </p:spPr>
        <p:txBody>
          <a:bodyPr/>
          <a:lstStyle/>
          <a:p>
            <a:pPr eaLnBrk="1" hangingPunct="1">
              <a:defRPr/>
            </a:pPr>
            <a:r>
              <a:rPr sz="2400" dirty="0"/>
              <a:t>ENA EREC </a:t>
            </a:r>
            <a:r>
              <a:rPr lang="en-US" sz="2400" dirty="0"/>
              <a:t>TELE.4</a:t>
            </a:r>
            <a:r>
              <a:rPr sz="2400" dirty="0"/>
              <a:t> Issue </a:t>
            </a:r>
            <a:r>
              <a:rPr lang="en-US" sz="2400" dirty="0"/>
              <a:t>2</a:t>
            </a:r>
            <a:r>
              <a:rPr sz="2400" dirty="0"/>
              <a:t> 202</a:t>
            </a:r>
            <a:r>
              <a:rPr lang="en-US" sz="2400" dirty="0"/>
              <a:t>5</a:t>
            </a:r>
            <a:br>
              <a:rPr sz="2400" dirty="0"/>
            </a:br>
            <a:r>
              <a:rPr sz="2400" dirty="0"/>
              <a:t>Revision Summary</a:t>
            </a:r>
          </a:p>
        </p:txBody>
      </p:sp>
      <p:sp>
        <p:nvSpPr>
          <p:cNvPr id="11267" name="Text Box 6">
            <a:extLst>
              <a:ext uri="{FF2B5EF4-FFF2-40B4-BE49-F238E27FC236}">
                <a16:creationId xmlns:a16="http://schemas.microsoft.com/office/drawing/2014/main" id="{9AB05A62-07F3-4F00-A78F-33B53DE1613E}"/>
              </a:ext>
            </a:extLst>
          </p:cNvPr>
          <p:cNvSpPr txBox="1">
            <a:spLocks noChangeArrowheads="1"/>
          </p:cNvSpPr>
          <p:nvPr/>
        </p:nvSpPr>
        <p:spPr bwMode="auto">
          <a:xfrm>
            <a:off x="367504" y="1328737"/>
            <a:ext cx="8235319" cy="4206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19138"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809625"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0795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rPr>
              <a:t>Summary of Amendments</a:t>
            </a:r>
            <a:endParaRPr lang="en-US" altLang="en-US" sz="1900" dirty="0">
              <a:latin typeface="+mn-lt"/>
            </a:endParaRPr>
          </a:p>
          <a:p>
            <a:pPr marL="266700" lvl="2" indent="-258763">
              <a:lnSpc>
                <a:spcPts val="2200"/>
              </a:lnSpc>
              <a:spcBef>
                <a:spcPts val="400"/>
              </a:spcBef>
              <a:buClr>
                <a:schemeClr val="accent4"/>
              </a:buClr>
            </a:pPr>
            <a:r>
              <a:rPr lang="en-US" altLang="en-US" sz="1900" dirty="0">
                <a:latin typeface="+mn-lt"/>
              </a:rPr>
              <a:t>Update to references</a:t>
            </a:r>
          </a:p>
          <a:p>
            <a:pPr marL="266700" lvl="2" indent="-258763">
              <a:lnSpc>
                <a:spcPts val="2200"/>
              </a:lnSpc>
              <a:spcBef>
                <a:spcPts val="400"/>
              </a:spcBef>
              <a:buClr>
                <a:schemeClr val="accent4"/>
              </a:buClr>
            </a:pPr>
            <a:r>
              <a:rPr lang="en-US" altLang="en-US" sz="1900" dirty="0">
                <a:latin typeface="+mn-lt"/>
              </a:rPr>
              <a:t>Addition on internal/external clearance in all weather conditions.</a:t>
            </a:r>
          </a:p>
          <a:p>
            <a:pPr marL="266700" lvl="2" indent="-258763">
              <a:lnSpc>
                <a:spcPts val="2200"/>
              </a:lnSpc>
              <a:spcBef>
                <a:spcPts val="400"/>
              </a:spcBef>
              <a:buClr>
                <a:schemeClr val="accent4"/>
              </a:buClr>
            </a:pPr>
            <a:r>
              <a:rPr lang="en-US" altLang="en-US" sz="1900" dirty="0">
                <a:latin typeface="+mn-lt"/>
              </a:rPr>
              <a:t>Addition of wording that ‘Increasing loading might </a:t>
            </a:r>
            <a:r>
              <a:rPr lang="en-US" sz="1900" dirty="0">
                <a:latin typeface="+mn-lt"/>
              </a:rPr>
              <a:t>comprise residual strength in supports and pole foundation should not represent a problem for the additional ADSS cable (s)’.</a:t>
            </a:r>
          </a:p>
          <a:p>
            <a:pPr marL="266700" lvl="2" indent="-258763">
              <a:lnSpc>
                <a:spcPts val="2200"/>
              </a:lnSpc>
              <a:spcBef>
                <a:spcPts val="400"/>
              </a:spcBef>
              <a:buClr>
                <a:schemeClr val="accent4"/>
              </a:buClr>
            </a:pPr>
            <a:r>
              <a:rPr lang="en-US" altLang="en-US" sz="1900" dirty="0">
                <a:latin typeface="+mn-lt"/>
              </a:rPr>
              <a:t>Addition of note for equation to clarify radial ice thickness not accounted.</a:t>
            </a:r>
          </a:p>
          <a:p>
            <a:pPr marL="266700" lvl="2" indent="-258763">
              <a:lnSpc>
                <a:spcPts val="2200"/>
              </a:lnSpc>
              <a:spcBef>
                <a:spcPts val="400"/>
              </a:spcBef>
              <a:buClr>
                <a:schemeClr val="accent4"/>
              </a:buClr>
            </a:pPr>
            <a:r>
              <a:rPr lang="en-US" altLang="en-US" sz="1900" dirty="0">
                <a:latin typeface="+mn-lt"/>
              </a:rPr>
              <a:t>Addition of capacitive coupling of phase conductors and electric fields.</a:t>
            </a:r>
          </a:p>
          <a:p>
            <a:pPr marL="266700" lvl="2" indent="-258763">
              <a:lnSpc>
                <a:spcPts val="2200"/>
              </a:lnSpc>
              <a:spcBef>
                <a:spcPts val="400"/>
              </a:spcBef>
              <a:buClr>
                <a:schemeClr val="accent4"/>
              </a:buClr>
            </a:pPr>
            <a:r>
              <a:rPr lang="en-US" sz="1900" dirty="0">
                <a:latin typeface="+mn-lt"/>
              </a:rPr>
              <a:t>Addition of the sentence, ‘It should be noted that the maximum sag of the ADSS will likely occur at minimum temperature commensurate with maximum radial ice thickness. Such sagging data should then be used to assess for suitable clearances.’</a:t>
            </a:r>
            <a:endParaRPr lang="en-GB" sz="1900" dirty="0">
              <a:latin typeface="+mn-lt"/>
            </a:endParaRPr>
          </a:p>
          <a:p>
            <a:pPr marL="266700" lvl="2" indent="-258763">
              <a:lnSpc>
                <a:spcPts val="2200"/>
              </a:lnSpc>
              <a:spcBef>
                <a:spcPts val="400"/>
              </a:spcBef>
              <a:buClr>
                <a:schemeClr val="accent4"/>
              </a:buClr>
            </a:pPr>
            <a:endParaRPr lang="en-US" altLang="en-US" sz="1900" dirty="0">
              <a:latin typeface="+mn-lt"/>
            </a:endParaRPr>
          </a:p>
        </p:txBody>
      </p:sp>
      <p:sp>
        <p:nvSpPr>
          <p:cNvPr id="4" name="Text Box 6">
            <a:extLst>
              <a:ext uri="{FF2B5EF4-FFF2-40B4-BE49-F238E27FC236}">
                <a16:creationId xmlns:a16="http://schemas.microsoft.com/office/drawing/2014/main" id="{F0FEF2CB-F336-4D78-B287-CE957D16C823}"/>
              </a:ext>
            </a:extLst>
          </p:cNvPr>
          <p:cNvSpPr txBox="1">
            <a:spLocks noChangeArrowheads="1"/>
          </p:cNvSpPr>
          <p:nvPr/>
        </p:nvSpPr>
        <p:spPr bwMode="auto">
          <a:xfrm>
            <a:off x="8915402" y="2781301"/>
            <a:ext cx="2952750" cy="1446550"/>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50000"/>
              </a:spcBef>
              <a:buNone/>
              <a:defRPr/>
            </a:pPr>
            <a:r>
              <a:rPr lang="en-GB" altLang="en-US" b="1" dirty="0">
                <a:solidFill>
                  <a:schemeClr val="bg1"/>
                </a:solidFill>
                <a:cs typeface="Times New Roman" panose="02020603050405020304" pitchFamily="18" charset="0"/>
              </a:rPr>
              <a:t>Update to references.</a:t>
            </a:r>
          </a:p>
          <a:p>
            <a:pPr marL="0" indent="0">
              <a:spcBef>
                <a:spcPct val="50000"/>
              </a:spcBef>
              <a:buNone/>
              <a:defRPr/>
            </a:pPr>
            <a:r>
              <a:rPr lang="en-GB" altLang="en-US" b="1" dirty="0">
                <a:solidFill>
                  <a:schemeClr val="bg1"/>
                </a:solidFill>
                <a:cs typeface="Times New Roman" panose="02020603050405020304" pitchFamily="18" charset="0"/>
              </a:rPr>
              <a:t>Additions to clarify clearance, ice loading and capacitive coupling of conductors.</a:t>
            </a:r>
          </a:p>
        </p:txBody>
      </p:sp>
      <p:sp>
        <p:nvSpPr>
          <p:cNvPr id="5" name="Text Box 6">
            <a:extLst>
              <a:ext uri="{FF2B5EF4-FFF2-40B4-BE49-F238E27FC236}">
                <a16:creationId xmlns:a16="http://schemas.microsoft.com/office/drawing/2014/main" id="{31C03EEF-D6B9-4EE5-846C-D7BD00377515}"/>
              </a:ext>
            </a:extLst>
          </p:cNvPr>
          <p:cNvSpPr txBox="1">
            <a:spLocks noChangeArrowheads="1"/>
          </p:cNvSpPr>
          <p:nvPr/>
        </p:nvSpPr>
        <p:spPr bwMode="auto">
          <a:xfrm>
            <a:off x="8871745" y="1805783"/>
            <a:ext cx="2952750" cy="369887"/>
          </a:xfrm>
          <a:prstGeom prst="rect">
            <a:avLst/>
          </a:prstGeom>
          <a:solidFill>
            <a:srgbClr val="92D050"/>
          </a:solidFill>
          <a:ln>
            <a:headEnd/>
            <a:tailEnd/>
          </a:ln>
        </p:spPr>
        <p:style>
          <a:lnRef idx="1">
            <a:schemeClr val="accent1"/>
          </a:lnRef>
          <a:fillRef idx="3">
            <a:schemeClr val="accent1"/>
          </a:fillRef>
          <a:effectRef idx="2">
            <a:schemeClr val="accent1"/>
          </a:effectRef>
          <a:fontRef idx="minor">
            <a:schemeClr val="lt1"/>
          </a:fontRef>
        </p:style>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50000"/>
              </a:spcBef>
              <a:buNone/>
              <a:defRPr/>
            </a:pPr>
            <a:r>
              <a:rPr lang="en-GB" altLang="en-US" sz="1800" b="1" dirty="0">
                <a:cs typeface="Times New Roman" panose="02020603050405020304" pitchFamily="18" charset="0"/>
              </a:rPr>
              <a:t>Medium </a:t>
            </a:r>
          </a:p>
        </p:txBody>
      </p:sp>
      <p:sp>
        <p:nvSpPr>
          <p:cNvPr id="11270" name="Rectangle 1">
            <a:extLst>
              <a:ext uri="{FF2B5EF4-FFF2-40B4-BE49-F238E27FC236}">
                <a16:creationId xmlns:a16="http://schemas.microsoft.com/office/drawing/2014/main" id="{90AC5870-B0BC-4CBF-81AE-12F01C12BE9A}"/>
              </a:ext>
            </a:extLst>
          </p:cNvPr>
          <p:cNvSpPr>
            <a:spLocks noChangeArrowheads="1"/>
          </p:cNvSpPr>
          <p:nvPr/>
        </p:nvSpPr>
        <p:spPr bwMode="auto">
          <a:xfrm>
            <a:off x="8871745" y="2411413"/>
            <a:ext cx="13763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dirty="0">
                <a:solidFill>
                  <a:srgbClr val="1F538D"/>
                </a:solidFill>
                <a:latin typeface="Arial" panose="020B0604020202020204" pitchFamily="34" charset="0"/>
                <a:cs typeface="Times New Roman" panose="02020603050405020304" pitchFamily="18" charset="0"/>
              </a:rPr>
              <a:t>Key Points</a:t>
            </a:r>
            <a:endParaRPr lang="en-GB" altLang="en-US" sz="1800" dirty="0">
              <a:latin typeface="Arial" panose="020B0604020202020204" pitchFamily="34" charset="0"/>
            </a:endParaRPr>
          </a:p>
        </p:txBody>
      </p:sp>
      <p:sp>
        <p:nvSpPr>
          <p:cNvPr id="11271" name="Rectangle 6">
            <a:extLst>
              <a:ext uri="{FF2B5EF4-FFF2-40B4-BE49-F238E27FC236}">
                <a16:creationId xmlns:a16="http://schemas.microsoft.com/office/drawing/2014/main" id="{C06FF067-9F0B-432F-A06D-FC88D3BB9785}"/>
              </a:ext>
            </a:extLst>
          </p:cNvPr>
          <p:cNvSpPr>
            <a:spLocks noChangeArrowheads="1"/>
          </p:cNvSpPr>
          <p:nvPr/>
        </p:nvSpPr>
        <p:spPr bwMode="auto">
          <a:xfrm>
            <a:off x="8871745" y="1399381"/>
            <a:ext cx="2224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dirty="0">
                <a:solidFill>
                  <a:srgbClr val="1F538D"/>
                </a:solidFill>
                <a:latin typeface="Arial" panose="020B0604020202020204" pitchFamily="34" charset="0"/>
                <a:cs typeface="Times New Roman" panose="02020603050405020304" pitchFamily="18" charset="0"/>
              </a:rPr>
              <a:t>Nature of Revision</a:t>
            </a:r>
            <a:endParaRPr lang="en-GB" altLang="en-US" sz="1800" dirty="0">
              <a:latin typeface="Arial" panose="020B0604020202020204" pitchFamily="34" charset="0"/>
            </a:endParaRPr>
          </a:p>
        </p:txBody>
      </p:sp>
      <p:sp>
        <p:nvSpPr>
          <p:cNvPr id="8" name="Slide Number Placeholder 5">
            <a:extLst>
              <a:ext uri="{FF2B5EF4-FFF2-40B4-BE49-F238E27FC236}">
                <a16:creationId xmlns:a16="http://schemas.microsoft.com/office/drawing/2014/main" id="{2F842C71-138B-4F32-80C1-F5FC3D8503AB}"/>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3</a:t>
            </a:fld>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D5AADB4-63D9-4CE7-9725-E368FAC9206A}"/>
              </a:ext>
            </a:extLst>
          </p:cNvPr>
          <p:cNvSpPr>
            <a:spLocks noGrp="1"/>
          </p:cNvSpPr>
          <p:nvPr>
            <p:ph type="title" idx="4294967295"/>
          </p:nvPr>
        </p:nvSpPr>
        <p:spPr>
          <a:xfrm>
            <a:off x="334962" y="188914"/>
            <a:ext cx="7129463" cy="719137"/>
          </a:xfrm>
        </p:spPr>
        <p:txBody>
          <a:bodyPr/>
          <a:lstStyle/>
          <a:p>
            <a:pPr eaLnBrk="1" hangingPunct="1">
              <a:defRPr/>
            </a:pPr>
            <a:r>
              <a:rPr sz="2400" dirty="0"/>
              <a:t>ENA EREC </a:t>
            </a:r>
            <a:r>
              <a:rPr lang="en-US" sz="2400" dirty="0"/>
              <a:t>TELE.4</a:t>
            </a:r>
            <a:r>
              <a:rPr sz="2400" dirty="0"/>
              <a:t> Issue </a:t>
            </a:r>
            <a:r>
              <a:rPr lang="en-US" sz="2400" dirty="0"/>
              <a:t>2</a:t>
            </a:r>
            <a:r>
              <a:rPr sz="2400" dirty="0"/>
              <a:t> 202</a:t>
            </a:r>
            <a:r>
              <a:rPr lang="en-US" sz="2400" dirty="0"/>
              <a:t>5</a:t>
            </a:r>
            <a:br>
              <a:rPr sz="2400" dirty="0"/>
            </a:br>
            <a:r>
              <a:rPr sz="2400" dirty="0"/>
              <a:t>Revision Summary</a:t>
            </a:r>
          </a:p>
        </p:txBody>
      </p:sp>
      <p:sp>
        <p:nvSpPr>
          <p:cNvPr id="13315" name="Text Box 6">
            <a:extLst>
              <a:ext uri="{FF2B5EF4-FFF2-40B4-BE49-F238E27FC236}">
                <a16:creationId xmlns:a16="http://schemas.microsoft.com/office/drawing/2014/main" id="{6E0FE897-A69F-4DC6-9DE1-8776E9799C3D}"/>
              </a:ext>
            </a:extLst>
          </p:cNvPr>
          <p:cNvSpPr txBox="1">
            <a:spLocks noChangeArrowheads="1"/>
          </p:cNvSpPr>
          <p:nvPr/>
        </p:nvSpPr>
        <p:spPr bwMode="auto">
          <a:xfrm>
            <a:off x="334962" y="1268413"/>
            <a:ext cx="11312752" cy="1359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rPr>
              <a:t>Who is affected and why?</a:t>
            </a:r>
          </a:p>
          <a:p>
            <a:pPr marL="266700" lvl="2" indent="-258763">
              <a:lnSpc>
                <a:spcPts val="2200"/>
              </a:lnSpc>
              <a:spcBef>
                <a:spcPts val="400"/>
              </a:spcBef>
              <a:buClr>
                <a:schemeClr val="accent4"/>
              </a:buClr>
            </a:pPr>
            <a:r>
              <a:rPr lang="en-GB" altLang="en-US" sz="1900" dirty="0">
                <a:latin typeface="+mn-lt"/>
              </a:rPr>
              <a:t>Primarily, staff, who are tasked with designing and planning the installation of ADSS optical cables on OHL routes. ENA Member Companies should review their relevant documentation and  update, as necessary.</a:t>
            </a:r>
          </a:p>
        </p:txBody>
      </p:sp>
      <p:sp>
        <p:nvSpPr>
          <p:cNvPr id="7" name="Rectangle 6">
            <a:extLst>
              <a:ext uri="{FF2B5EF4-FFF2-40B4-BE49-F238E27FC236}">
                <a16:creationId xmlns:a16="http://schemas.microsoft.com/office/drawing/2014/main" id="{A720A030-5C7C-4171-851F-6916CE9D5CA3}"/>
              </a:ext>
            </a:extLst>
          </p:cNvPr>
          <p:cNvSpPr/>
          <p:nvPr/>
        </p:nvSpPr>
        <p:spPr>
          <a:xfrm>
            <a:off x="2028031" y="3224804"/>
            <a:ext cx="8135937" cy="646112"/>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marL="0" lvl="2">
              <a:spcBef>
                <a:spcPts val="600"/>
              </a:spcBef>
              <a:defRPr/>
            </a:pPr>
            <a:r>
              <a:rPr lang="en-GB" altLang="en-US" b="1" dirty="0">
                <a:solidFill>
                  <a:srgbClr val="00598E"/>
                </a:solidFill>
                <a:cs typeface="Times New Roman" panose="02020603050405020304" pitchFamily="18" charset="0"/>
              </a:rPr>
              <a:t>Although only a medium revision, the additional guidance should be useful for staff of ENA Member Companies</a:t>
            </a:r>
          </a:p>
        </p:txBody>
      </p:sp>
      <p:sp>
        <p:nvSpPr>
          <p:cNvPr id="5" name="Slide Number Placeholder 5">
            <a:extLst>
              <a:ext uri="{FF2B5EF4-FFF2-40B4-BE49-F238E27FC236}">
                <a16:creationId xmlns:a16="http://schemas.microsoft.com/office/drawing/2014/main" id="{8DEDC040-8DF7-4935-922B-0D654373E32C}"/>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4</a:t>
            </a:fld>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262EED0-442D-4803-99A7-68921137D70C}"/>
              </a:ext>
            </a:extLst>
          </p:cNvPr>
          <p:cNvSpPr>
            <a:spLocks noGrp="1"/>
          </p:cNvSpPr>
          <p:nvPr>
            <p:ph type="title" idx="4294967295"/>
          </p:nvPr>
        </p:nvSpPr>
        <p:spPr>
          <a:xfrm>
            <a:off x="348798" y="188914"/>
            <a:ext cx="7129463" cy="719137"/>
          </a:xfrm>
        </p:spPr>
        <p:txBody>
          <a:bodyPr/>
          <a:lstStyle/>
          <a:p>
            <a:pPr>
              <a:defRPr/>
            </a:pPr>
            <a:r>
              <a:rPr sz="2400" dirty="0"/>
              <a:t>ENA EREC </a:t>
            </a:r>
            <a:r>
              <a:rPr lang="en-US" sz="2400" dirty="0"/>
              <a:t>TELE.4</a:t>
            </a:r>
            <a:r>
              <a:rPr sz="2400" dirty="0"/>
              <a:t> Issue </a:t>
            </a:r>
            <a:r>
              <a:rPr lang="en-US" sz="2400" dirty="0"/>
              <a:t>2</a:t>
            </a:r>
            <a:r>
              <a:rPr sz="2400" dirty="0"/>
              <a:t> 202</a:t>
            </a:r>
            <a:r>
              <a:rPr lang="en-US" sz="2400" dirty="0"/>
              <a:t>5</a:t>
            </a:r>
            <a:br>
              <a:rPr sz="2400" dirty="0">
                <a:solidFill>
                  <a:prstClr val="white"/>
                </a:solidFill>
              </a:rPr>
            </a:br>
            <a:r>
              <a:rPr sz="2400" dirty="0"/>
              <a:t>Revision Summary</a:t>
            </a:r>
            <a:endParaRPr dirty="0"/>
          </a:p>
        </p:txBody>
      </p:sp>
      <p:graphicFrame>
        <p:nvGraphicFramePr>
          <p:cNvPr id="7" name="Table 6">
            <a:extLst>
              <a:ext uri="{FF2B5EF4-FFF2-40B4-BE49-F238E27FC236}">
                <a16:creationId xmlns:a16="http://schemas.microsoft.com/office/drawing/2014/main" id="{B44FDAC7-8001-416F-9A8C-CE80A6C2B8AE}"/>
              </a:ext>
            </a:extLst>
          </p:cNvPr>
          <p:cNvGraphicFramePr>
            <a:graphicFrameLocks noGrp="1"/>
          </p:cNvGraphicFramePr>
          <p:nvPr>
            <p:extLst>
              <p:ext uri="{D42A27DB-BD31-4B8C-83A1-F6EECF244321}">
                <p14:modId xmlns:p14="http://schemas.microsoft.com/office/powerpoint/2010/main" val="275338276"/>
              </p:ext>
            </p:extLst>
          </p:nvPr>
        </p:nvGraphicFramePr>
        <p:xfrm>
          <a:off x="2568218" y="1817791"/>
          <a:ext cx="6517140" cy="3702050"/>
        </p:xfrm>
        <a:graphic>
          <a:graphicData uri="http://schemas.openxmlformats.org/drawingml/2006/table">
            <a:tbl>
              <a:tblPr firstRow="1" firstCol="1" bandRow="1">
                <a:tableStyleId>{00A15C55-8517-42AA-B614-E9B94910E393}</a:tableStyleId>
              </a:tblPr>
              <a:tblGrid>
                <a:gridCol w="1729038">
                  <a:extLst>
                    <a:ext uri="{9D8B030D-6E8A-4147-A177-3AD203B41FA5}">
                      <a16:colId xmlns:a16="http://schemas.microsoft.com/office/drawing/2014/main" val="20000"/>
                    </a:ext>
                  </a:extLst>
                </a:gridCol>
                <a:gridCol w="1136307">
                  <a:extLst>
                    <a:ext uri="{9D8B030D-6E8A-4147-A177-3AD203B41FA5}">
                      <a16:colId xmlns:a16="http://schemas.microsoft.com/office/drawing/2014/main" val="20001"/>
                    </a:ext>
                  </a:extLst>
                </a:gridCol>
                <a:gridCol w="3651795">
                  <a:extLst>
                    <a:ext uri="{9D8B030D-6E8A-4147-A177-3AD203B41FA5}">
                      <a16:colId xmlns:a16="http://schemas.microsoft.com/office/drawing/2014/main" val="20002"/>
                    </a:ext>
                  </a:extLst>
                </a:gridCol>
              </a:tblGrid>
              <a:tr h="205558">
                <a:tc>
                  <a:txBody>
                    <a:bodyPr/>
                    <a:lstStyle/>
                    <a:p>
                      <a:pPr marL="0" marR="0">
                        <a:spcBef>
                          <a:spcPts val="0"/>
                        </a:spcBef>
                        <a:spcAft>
                          <a:spcPts val="0"/>
                        </a:spcAft>
                      </a:pPr>
                      <a:endParaRPr lang="en-GB" sz="1100" dirty="0">
                        <a:solidFill>
                          <a:srgbClr val="000000"/>
                        </a:solidFill>
                        <a:effectLst/>
                        <a:latin typeface="Arial" panose="020B0604020202020204" pitchFamily="34" charset="0"/>
                        <a:ea typeface="+mn-ea"/>
                      </a:endParaRPr>
                    </a:p>
                  </a:txBody>
                  <a:tcPr marL="60436" marR="60436" marT="0" marB="0"/>
                </a:tc>
                <a:tc>
                  <a:txBody>
                    <a:bodyPr/>
                    <a:lstStyle/>
                    <a:p>
                      <a:pPr marL="0" marR="0" algn="ctr">
                        <a:spcBef>
                          <a:spcPts val="0"/>
                        </a:spcBef>
                        <a:spcAft>
                          <a:spcPts val="0"/>
                        </a:spcAft>
                      </a:pPr>
                      <a:r>
                        <a:rPr lang="en-GB" sz="1200" dirty="0">
                          <a:effectLst/>
                        </a:rPr>
                        <a:t>Rating</a:t>
                      </a:r>
                      <a:endParaRPr lang="en-GB" sz="1200" dirty="0">
                        <a:solidFill>
                          <a:srgbClr val="000000"/>
                        </a:solidFill>
                        <a:effectLst/>
                        <a:latin typeface="Arial" panose="020B0604020202020204" pitchFamily="34" charset="0"/>
                        <a:ea typeface="+mn-ea"/>
                      </a:endParaRPr>
                    </a:p>
                  </a:txBody>
                  <a:tcPr marL="60436" marR="60436" marT="0" marB="0"/>
                </a:tc>
                <a:tc>
                  <a:txBody>
                    <a:bodyPr/>
                    <a:lstStyle/>
                    <a:p>
                      <a:pPr marL="0" marR="0">
                        <a:spcBef>
                          <a:spcPts val="0"/>
                        </a:spcBef>
                        <a:spcAft>
                          <a:spcPts val="0"/>
                        </a:spcAft>
                      </a:pPr>
                      <a:r>
                        <a:rPr lang="en-GB" sz="1200" dirty="0">
                          <a:effectLst/>
                        </a:rPr>
                        <a:t>Assessment</a:t>
                      </a:r>
                      <a:endParaRPr lang="en-GB" sz="1200" dirty="0">
                        <a:solidFill>
                          <a:srgbClr val="000000"/>
                        </a:solidFill>
                        <a:effectLst/>
                        <a:latin typeface="Arial" panose="020B0604020202020204" pitchFamily="34" charset="0"/>
                        <a:ea typeface="+mn-ea"/>
                      </a:endParaRPr>
                    </a:p>
                  </a:txBody>
                  <a:tcPr marL="60436" marR="60436" marT="0" marB="0"/>
                </a:tc>
                <a:extLst>
                  <a:ext uri="{0D108BD9-81ED-4DB2-BD59-A6C34878D82A}">
                    <a16:rowId xmlns:a16="http://schemas.microsoft.com/office/drawing/2014/main" val="10000"/>
                  </a:ext>
                </a:extLst>
              </a:tr>
              <a:tr h="586259">
                <a:tc>
                  <a:txBody>
                    <a:bodyPr/>
                    <a:lstStyle/>
                    <a:p>
                      <a:pPr marL="0" marR="0">
                        <a:spcBef>
                          <a:spcPts val="0"/>
                        </a:spcBef>
                        <a:spcAft>
                          <a:spcPts val="0"/>
                        </a:spcAft>
                      </a:pPr>
                      <a:r>
                        <a:rPr lang="en-GB" sz="1200" dirty="0">
                          <a:effectLst/>
                        </a:rPr>
                        <a:t>Safety</a:t>
                      </a:r>
                      <a:endParaRPr lang="en-GB" sz="1200" dirty="0">
                        <a:solidFill>
                          <a:srgbClr val="000000"/>
                        </a:solidFill>
                        <a:effectLst/>
                        <a:latin typeface="Arial" panose="020B0604020202020204" pitchFamily="34" charset="0"/>
                        <a:ea typeface="+mn-ea"/>
                      </a:endParaRPr>
                    </a:p>
                  </a:txBody>
                  <a:tcPr marL="60436" marR="60436" marT="0" marB="0"/>
                </a:tc>
                <a:tc>
                  <a:txBody>
                    <a:bodyPr/>
                    <a:lstStyle/>
                    <a:p>
                      <a:pPr marL="0" marR="0" algn="ctr">
                        <a:spcBef>
                          <a:spcPts val="0"/>
                        </a:spcBef>
                        <a:spcAft>
                          <a:spcPts val="0"/>
                        </a:spcAft>
                      </a:pPr>
                      <a:r>
                        <a:rPr lang="en-GB" sz="1100" kern="1200" dirty="0">
                          <a:solidFill>
                            <a:srgbClr val="000000"/>
                          </a:solidFill>
                          <a:effectLst/>
                        </a:rPr>
                        <a:t>Nil</a:t>
                      </a:r>
                      <a:endParaRPr lang="en-GB" sz="1100" kern="1200" dirty="0">
                        <a:solidFill>
                          <a:srgbClr val="000000"/>
                        </a:solidFill>
                        <a:effectLst/>
                        <a:latin typeface="+mn-lt"/>
                        <a:ea typeface="+mn-ea"/>
                        <a:cs typeface="+mn-cs"/>
                      </a:endParaRPr>
                    </a:p>
                  </a:txBody>
                  <a:tcPr marL="60436" marR="60436" marT="0" marB="0"/>
                </a:tc>
                <a:tc>
                  <a:txBody>
                    <a:bodyPr/>
                    <a:lstStyle/>
                    <a:p>
                      <a:pPr marL="0" marR="0">
                        <a:spcBef>
                          <a:spcPts val="0"/>
                        </a:spcBef>
                        <a:spcAft>
                          <a:spcPts val="0"/>
                        </a:spcAft>
                      </a:pPr>
                      <a:endParaRPr lang="en-GB" sz="1100" dirty="0">
                        <a:solidFill>
                          <a:srgbClr val="000000"/>
                        </a:solidFill>
                        <a:effectLst/>
                        <a:latin typeface="+mn-lt"/>
                        <a:ea typeface="+mn-ea"/>
                      </a:endParaRPr>
                    </a:p>
                  </a:txBody>
                  <a:tcPr marL="60436" marR="60436" marT="0" marB="0"/>
                </a:tc>
                <a:extLst>
                  <a:ext uri="{0D108BD9-81ED-4DB2-BD59-A6C34878D82A}">
                    <a16:rowId xmlns:a16="http://schemas.microsoft.com/office/drawing/2014/main" val="10001"/>
                  </a:ext>
                </a:extLst>
              </a:tr>
              <a:tr h="586259">
                <a:tc>
                  <a:txBody>
                    <a:bodyPr/>
                    <a:lstStyle/>
                    <a:p>
                      <a:pPr marL="0" marR="0">
                        <a:spcBef>
                          <a:spcPts val="0"/>
                        </a:spcBef>
                        <a:spcAft>
                          <a:spcPts val="0"/>
                        </a:spcAft>
                      </a:pPr>
                      <a:r>
                        <a:rPr lang="en-GB" sz="1200" dirty="0">
                          <a:effectLst/>
                        </a:rPr>
                        <a:t>Environment</a:t>
                      </a:r>
                      <a:endParaRPr lang="en-GB" sz="1200" dirty="0">
                        <a:solidFill>
                          <a:srgbClr val="000000"/>
                        </a:solidFill>
                        <a:effectLst/>
                        <a:latin typeface="Arial" panose="020B0604020202020204" pitchFamily="34" charset="0"/>
                        <a:ea typeface="+mn-ea"/>
                      </a:endParaRPr>
                    </a:p>
                  </a:txBody>
                  <a:tcPr marL="60436" marR="60436" marT="0" marB="0"/>
                </a:tc>
                <a:tc>
                  <a:txBody>
                    <a:bodyPr/>
                    <a:lstStyle/>
                    <a:p>
                      <a:pPr marL="0" marR="0" algn="ctr">
                        <a:spcBef>
                          <a:spcPts val="0"/>
                        </a:spcBef>
                        <a:spcAft>
                          <a:spcPts val="0"/>
                        </a:spcAft>
                      </a:pPr>
                      <a:r>
                        <a:rPr lang="en-GB" sz="1100" dirty="0">
                          <a:solidFill>
                            <a:srgbClr val="000000"/>
                          </a:solidFill>
                          <a:effectLst/>
                        </a:rPr>
                        <a:t>Nil</a:t>
                      </a:r>
                      <a:endParaRPr lang="en-GB" sz="1100" dirty="0">
                        <a:solidFill>
                          <a:srgbClr val="000000"/>
                        </a:solidFill>
                        <a:effectLst/>
                        <a:latin typeface="Arial" panose="020B0604020202020204" pitchFamily="34" charset="0"/>
                        <a:ea typeface="+mn-ea"/>
                      </a:endParaRPr>
                    </a:p>
                  </a:txBody>
                  <a:tcPr marL="60436" marR="60436" marT="0" marB="0"/>
                </a:tc>
                <a:tc>
                  <a:txBody>
                    <a:bodyPr/>
                    <a:lstStyle/>
                    <a:p>
                      <a:pPr marL="0" marR="0">
                        <a:spcBef>
                          <a:spcPts val="0"/>
                        </a:spcBef>
                        <a:spcAft>
                          <a:spcPts val="0"/>
                        </a:spcAft>
                      </a:pPr>
                      <a:endParaRPr lang="en-GB" sz="1100" i="0" dirty="0">
                        <a:solidFill>
                          <a:srgbClr val="000000"/>
                        </a:solidFill>
                        <a:effectLst/>
                        <a:latin typeface="+mn-lt"/>
                        <a:ea typeface="+mn-ea"/>
                      </a:endParaRPr>
                    </a:p>
                  </a:txBody>
                  <a:tcPr marL="60436" marR="60436" marT="0" marB="0"/>
                </a:tc>
                <a:extLst>
                  <a:ext uri="{0D108BD9-81ED-4DB2-BD59-A6C34878D82A}">
                    <a16:rowId xmlns:a16="http://schemas.microsoft.com/office/drawing/2014/main" val="10002"/>
                  </a:ext>
                </a:extLst>
              </a:tr>
              <a:tr h="565197">
                <a:tc>
                  <a:txBody>
                    <a:bodyPr/>
                    <a:lstStyle/>
                    <a:p>
                      <a:pPr marL="0" marR="0">
                        <a:spcBef>
                          <a:spcPts val="0"/>
                        </a:spcBef>
                        <a:spcAft>
                          <a:spcPts val="0"/>
                        </a:spcAft>
                      </a:pPr>
                      <a:r>
                        <a:rPr lang="en-GB" sz="1200" dirty="0">
                          <a:effectLst/>
                        </a:rPr>
                        <a:t>Financial</a:t>
                      </a:r>
                      <a:br>
                        <a:rPr lang="en-GB" sz="1200" dirty="0">
                          <a:effectLst/>
                        </a:rPr>
                      </a:br>
                      <a:r>
                        <a:rPr lang="en-GB" sz="1200" dirty="0">
                          <a:effectLst/>
                        </a:rPr>
                        <a:t>(costs/benefits)</a:t>
                      </a:r>
                      <a:endParaRPr lang="en-GB" sz="1200" dirty="0">
                        <a:solidFill>
                          <a:srgbClr val="000000"/>
                        </a:solidFill>
                        <a:effectLst/>
                        <a:latin typeface="Arial" panose="020B0604020202020204" pitchFamily="34" charset="0"/>
                        <a:ea typeface="+mn-ea"/>
                      </a:endParaRPr>
                    </a:p>
                  </a:txBody>
                  <a:tcPr marL="60436" marR="60436" marT="0" marB="0"/>
                </a:tc>
                <a:tc>
                  <a:txBody>
                    <a:bodyPr/>
                    <a:lstStyle/>
                    <a:p>
                      <a:pPr marL="0" marR="0" algn="ctr">
                        <a:spcBef>
                          <a:spcPts val="0"/>
                        </a:spcBef>
                        <a:spcAft>
                          <a:spcPts val="0"/>
                        </a:spcAft>
                      </a:pPr>
                      <a:r>
                        <a:rPr lang="en-GB" sz="1100" dirty="0">
                          <a:solidFill>
                            <a:srgbClr val="000000"/>
                          </a:solidFill>
                          <a:effectLst/>
                        </a:rPr>
                        <a:t>Nil</a:t>
                      </a:r>
                      <a:endParaRPr lang="en-GB" sz="1100" dirty="0">
                        <a:solidFill>
                          <a:srgbClr val="000000"/>
                        </a:solidFill>
                        <a:effectLst/>
                        <a:latin typeface="Arial" panose="020B0604020202020204" pitchFamily="34" charset="0"/>
                        <a:ea typeface="+mn-ea"/>
                      </a:endParaRPr>
                    </a:p>
                  </a:txBody>
                  <a:tcPr marL="60436" marR="60436" marT="0" marB="0"/>
                </a:tc>
                <a:tc>
                  <a:txBody>
                    <a:bodyPr/>
                    <a:lstStyle/>
                    <a:p>
                      <a:pPr marL="0" marR="0">
                        <a:spcBef>
                          <a:spcPts val="0"/>
                        </a:spcBef>
                        <a:spcAft>
                          <a:spcPts val="0"/>
                        </a:spcAft>
                      </a:pPr>
                      <a:endParaRPr lang="en-GB" sz="1100" i="0" dirty="0">
                        <a:solidFill>
                          <a:srgbClr val="000000"/>
                        </a:solidFill>
                        <a:effectLst/>
                        <a:latin typeface="+mn-lt"/>
                        <a:ea typeface="+mn-ea"/>
                      </a:endParaRPr>
                    </a:p>
                  </a:txBody>
                  <a:tcPr marL="60436" marR="60436" marT="0" marB="0"/>
                </a:tc>
                <a:extLst>
                  <a:ext uri="{0D108BD9-81ED-4DB2-BD59-A6C34878D82A}">
                    <a16:rowId xmlns:a16="http://schemas.microsoft.com/office/drawing/2014/main" val="10003"/>
                  </a:ext>
                </a:extLst>
              </a:tr>
              <a:tr h="586259">
                <a:tc>
                  <a:txBody>
                    <a:bodyPr/>
                    <a:lstStyle/>
                    <a:p>
                      <a:pPr marL="0" marR="0">
                        <a:spcBef>
                          <a:spcPts val="0"/>
                        </a:spcBef>
                        <a:spcAft>
                          <a:spcPts val="0"/>
                        </a:spcAft>
                      </a:pPr>
                      <a:r>
                        <a:rPr lang="en-GB" sz="1200" dirty="0">
                          <a:effectLst/>
                        </a:rPr>
                        <a:t>Asset Quality &amp; Performance</a:t>
                      </a:r>
                      <a:endParaRPr lang="en-GB" sz="1200" dirty="0">
                        <a:solidFill>
                          <a:srgbClr val="000000"/>
                        </a:solidFill>
                        <a:effectLst/>
                        <a:latin typeface="Arial" panose="020B0604020202020204" pitchFamily="34" charset="0"/>
                        <a:ea typeface="+mn-ea"/>
                      </a:endParaRPr>
                    </a:p>
                  </a:txBody>
                  <a:tcPr marL="60436" marR="60436" marT="0" marB="0"/>
                </a:tc>
                <a:tc>
                  <a:txBody>
                    <a:bodyPr/>
                    <a:lstStyle/>
                    <a:p>
                      <a:pPr marL="0" marR="0" algn="ctr">
                        <a:spcBef>
                          <a:spcPts val="0"/>
                        </a:spcBef>
                        <a:spcAft>
                          <a:spcPts val="0"/>
                        </a:spcAft>
                      </a:pPr>
                      <a:r>
                        <a:rPr lang="en-GB" sz="1100" dirty="0">
                          <a:solidFill>
                            <a:srgbClr val="000000"/>
                          </a:solidFill>
                          <a:effectLst/>
                        </a:rPr>
                        <a:t>Nil</a:t>
                      </a:r>
                      <a:endParaRPr lang="en-GB" sz="1100" dirty="0">
                        <a:solidFill>
                          <a:srgbClr val="000000"/>
                        </a:solidFill>
                        <a:effectLst/>
                        <a:latin typeface="Arial" panose="020B0604020202020204" pitchFamily="34" charset="0"/>
                        <a:ea typeface="+mn-ea"/>
                      </a:endParaRPr>
                    </a:p>
                  </a:txBody>
                  <a:tcPr marL="60436" marR="60436" marT="0" marB="0"/>
                </a:tc>
                <a:tc>
                  <a:txBody>
                    <a:bodyPr/>
                    <a:lstStyle/>
                    <a:p>
                      <a:pPr marL="0" marR="0">
                        <a:spcBef>
                          <a:spcPts val="0"/>
                        </a:spcBef>
                        <a:spcAft>
                          <a:spcPts val="0"/>
                        </a:spcAft>
                      </a:pPr>
                      <a:endParaRPr lang="en-GB" sz="1100" i="0" dirty="0">
                        <a:solidFill>
                          <a:srgbClr val="000000"/>
                        </a:solidFill>
                        <a:effectLst/>
                        <a:latin typeface="+mn-lt"/>
                        <a:ea typeface="+mn-ea"/>
                      </a:endParaRPr>
                    </a:p>
                  </a:txBody>
                  <a:tcPr marL="60436" marR="60436" marT="0" marB="0"/>
                </a:tc>
                <a:extLst>
                  <a:ext uri="{0D108BD9-81ED-4DB2-BD59-A6C34878D82A}">
                    <a16:rowId xmlns:a16="http://schemas.microsoft.com/office/drawing/2014/main" val="10004"/>
                  </a:ext>
                </a:extLst>
              </a:tr>
              <a:tr h="586259">
                <a:tc>
                  <a:txBody>
                    <a:bodyPr/>
                    <a:lstStyle/>
                    <a:p>
                      <a:pPr marL="0" marR="0">
                        <a:spcBef>
                          <a:spcPts val="0"/>
                        </a:spcBef>
                        <a:spcAft>
                          <a:spcPts val="0"/>
                        </a:spcAft>
                      </a:pPr>
                      <a:r>
                        <a:rPr lang="en-GB" sz="1200" dirty="0">
                          <a:effectLst/>
                        </a:rPr>
                        <a:t>Statutory/</a:t>
                      </a:r>
                      <a:br>
                        <a:rPr lang="en-GB" sz="1200" dirty="0">
                          <a:effectLst/>
                        </a:rPr>
                      </a:br>
                      <a:r>
                        <a:rPr lang="en-GB" sz="1200" dirty="0">
                          <a:effectLst/>
                        </a:rPr>
                        <a:t>Regulatory</a:t>
                      </a:r>
                      <a:endParaRPr lang="en-GB" sz="1200" dirty="0">
                        <a:solidFill>
                          <a:srgbClr val="000000"/>
                        </a:solidFill>
                        <a:effectLst/>
                        <a:latin typeface="Arial" panose="020B0604020202020204" pitchFamily="34" charset="0"/>
                        <a:ea typeface="+mn-ea"/>
                      </a:endParaRPr>
                    </a:p>
                  </a:txBody>
                  <a:tcPr marL="60436" marR="60436" marT="0" marB="0"/>
                </a:tc>
                <a:tc>
                  <a:txBody>
                    <a:bodyPr/>
                    <a:lstStyle/>
                    <a:p>
                      <a:pPr marL="0" marR="0" algn="ctr">
                        <a:spcBef>
                          <a:spcPts val="0"/>
                        </a:spcBef>
                        <a:spcAft>
                          <a:spcPts val="0"/>
                        </a:spcAft>
                      </a:pPr>
                      <a:r>
                        <a:rPr lang="en-GB" sz="1100" dirty="0">
                          <a:solidFill>
                            <a:srgbClr val="000000"/>
                          </a:solidFill>
                          <a:effectLst/>
                        </a:rPr>
                        <a:t>Minor</a:t>
                      </a:r>
                      <a:endParaRPr lang="en-GB" sz="1100" dirty="0">
                        <a:solidFill>
                          <a:srgbClr val="000000"/>
                        </a:solidFill>
                        <a:effectLst/>
                        <a:latin typeface="Arial" panose="020B0604020202020204" pitchFamily="34" charset="0"/>
                        <a:ea typeface="+mn-ea"/>
                      </a:endParaRPr>
                    </a:p>
                  </a:txBody>
                  <a:tcPr marL="60436" marR="60436" marT="0" marB="0">
                    <a:solidFill>
                      <a:srgbClr val="92D050"/>
                    </a:solidFill>
                  </a:tcPr>
                </a:tc>
                <a:tc>
                  <a:txBody>
                    <a:bodyPr/>
                    <a:lstStyle/>
                    <a:p>
                      <a:pPr marL="0" marR="0">
                        <a:spcBef>
                          <a:spcPts val="0"/>
                        </a:spcBef>
                        <a:spcAft>
                          <a:spcPts val="0"/>
                        </a:spcAft>
                      </a:pPr>
                      <a:r>
                        <a:rPr lang="en-GB" sz="1100" dirty="0">
                          <a:solidFill>
                            <a:srgbClr val="000000"/>
                          </a:solidFill>
                          <a:effectLst/>
                        </a:rPr>
                        <a:t>Minor amendments to references in document.</a:t>
                      </a:r>
                      <a:endParaRPr lang="en-GB" sz="1100" i="0" dirty="0">
                        <a:solidFill>
                          <a:srgbClr val="000000"/>
                        </a:solidFill>
                        <a:effectLst/>
                        <a:latin typeface="+mn-lt"/>
                        <a:ea typeface="+mn-ea"/>
                      </a:endParaRPr>
                    </a:p>
                  </a:txBody>
                  <a:tcPr marL="60436" marR="60436" marT="0" marB="0"/>
                </a:tc>
                <a:extLst>
                  <a:ext uri="{0D108BD9-81ED-4DB2-BD59-A6C34878D82A}">
                    <a16:rowId xmlns:a16="http://schemas.microsoft.com/office/drawing/2014/main" val="10005"/>
                  </a:ext>
                </a:extLst>
              </a:tr>
              <a:tr h="586259">
                <a:tc>
                  <a:txBody>
                    <a:bodyPr/>
                    <a:lstStyle/>
                    <a:p>
                      <a:pPr marL="0" marR="0">
                        <a:spcBef>
                          <a:spcPts val="0"/>
                        </a:spcBef>
                        <a:spcAft>
                          <a:spcPts val="0"/>
                        </a:spcAft>
                      </a:pPr>
                      <a:r>
                        <a:rPr lang="en-GB" sz="1200" dirty="0">
                          <a:effectLst/>
                        </a:rPr>
                        <a:t>Reputation</a:t>
                      </a:r>
                      <a:endParaRPr lang="en-GB" sz="1200" dirty="0">
                        <a:solidFill>
                          <a:srgbClr val="000000"/>
                        </a:solidFill>
                        <a:effectLst/>
                        <a:latin typeface="Arial" panose="020B0604020202020204" pitchFamily="34" charset="0"/>
                        <a:ea typeface="+mn-ea"/>
                      </a:endParaRPr>
                    </a:p>
                  </a:txBody>
                  <a:tcPr marL="60436" marR="60436" marT="0" marB="0"/>
                </a:tc>
                <a:tc>
                  <a:txBody>
                    <a:bodyPr/>
                    <a:lstStyle/>
                    <a:p>
                      <a:pPr marL="0" marR="0" algn="ctr">
                        <a:spcBef>
                          <a:spcPts val="0"/>
                        </a:spcBef>
                        <a:spcAft>
                          <a:spcPts val="0"/>
                        </a:spcAft>
                      </a:pPr>
                      <a:r>
                        <a:rPr lang="en-GB" sz="1100" dirty="0">
                          <a:solidFill>
                            <a:srgbClr val="000000"/>
                          </a:solidFill>
                          <a:effectLst/>
                        </a:rPr>
                        <a:t>Nil</a:t>
                      </a:r>
                      <a:endParaRPr lang="en-GB" sz="1100" dirty="0">
                        <a:solidFill>
                          <a:srgbClr val="000000"/>
                        </a:solidFill>
                        <a:effectLst/>
                        <a:latin typeface="Arial" panose="020B0604020202020204" pitchFamily="34" charset="0"/>
                        <a:ea typeface="+mn-ea"/>
                      </a:endParaRPr>
                    </a:p>
                  </a:txBody>
                  <a:tcPr marL="60436" marR="60436" marT="0" marB="0"/>
                </a:tc>
                <a:tc>
                  <a:txBody>
                    <a:bodyPr/>
                    <a:lstStyle/>
                    <a:p>
                      <a:pPr marL="0" marR="0">
                        <a:spcBef>
                          <a:spcPts val="0"/>
                        </a:spcBef>
                        <a:spcAft>
                          <a:spcPts val="0"/>
                        </a:spcAft>
                      </a:pPr>
                      <a:endParaRPr lang="en-GB" sz="1100" i="0" dirty="0">
                        <a:solidFill>
                          <a:srgbClr val="000000"/>
                        </a:solidFill>
                        <a:effectLst/>
                        <a:latin typeface="+mn-lt"/>
                        <a:ea typeface="+mn-ea"/>
                      </a:endParaRPr>
                    </a:p>
                  </a:txBody>
                  <a:tcPr marL="60436" marR="60436" marT="0" marB="0"/>
                </a:tc>
                <a:extLst>
                  <a:ext uri="{0D108BD9-81ED-4DB2-BD59-A6C34878D82A}">
                    <a16:rowId xmlns:a16="http://schemas.microsoft.com/office/drawing/2014/main" val="10006"/>
                  </a:ext>
                </a:extLst>
              </a:tr>
            </a:tbl>
          </a:graphicData>
        </a:graphic>
      </p:graphicFrame>
      <p:sp>
        <p:nvSpPr>
          <p:cNvPr id="15397" name="Rectangle 8">
            <a:extLst>
              <a:ext uri="{FF2B5EF4-FFF2-40B4-BE49-F238E27FC236}">
                <a16:creationId xmlns:a16="http://schemas.microsoft.com/office/drawing/2014/main" id="{E80D4F9A-5429-41EB-BB05-AA354F6A3447}"/>
              </a:ext>
            </a:extLst>
          </p:cNvPr>
          <p:cNvSpPr>
            <a:spLocks noChangeArrowheads="1"/>
          </p:cNvSpPr>
          <p:nvPr/>
        </p:nvSpPr>
        <p:spPr bwMode="auto">
          <a:xfrm>
            <a:off x="4562475" y="1239838"/>
            <a:ext cx="31686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latin typeface="Arial" panose="020B0604020202020204" pitchFamily="34" charset="0"/>
              </a:rPr>
              <a:t>Impact Assessment</a:t>
            </a:r>
          </a:p>
        </p:txBody>
      </p:sp>
      <p:sp>
        <p:nvSpPr>
          <p:cNvPr id="5" name="Slide Number Placeholder 5">
            <a:extLst>
              <a:ext uri="{FF2B5EF4-FFF2-40B4-BE49-F238E27FC236}">
                <a16:creationId xmlns:a16="http://schemas.microsoft.com/office/drawing/2014/main" id="{5235E6BF-3CD8-4746-8240-CB6A85A9EBC6}"/>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5</a:t>
            </a:fld>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6">
            <a:extLst>
              <a:ext uri="{FF2B5EF4-FFF2-40B4-BE49-F238E27FC236}">
                <a16:creationId xmlns:a16="http://schemas.microsoft.com/office/drawing/2014/main" id="{3A81895E-C190-402E-B89C-DD518F1C1E6D}"/>
              </a:ext>
            </a:extLst>
          </p:cNvPr>
          <p:cNvSpPr txBox="1">
            <a:spLocks noChangeArrowheads="1"/>
          </p:cNvSpPr>
          <p:nvPr/>
        </p:nvSpPr>
        <p:spPr bwMode="auto">
          <a:xfrm>
            <a:off x="541231" y="1393697"/>
            <a:ext cx="10038896" cy="1683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rPr>
              <a:t>Summary and Actions</a:t>
            </a:r>
          </a:p>
          <a:p>
            <a:pPr marL="266700" lvl="2" indent="-258763">
              <a:lnSpc>
                <a:spcPts val="2200"/>
              </a:lnSpc>
              <a:spcBef>
                <a:spcPts val="400"/>
              </a:spcBef>
              <a:buClr>
                <a:schemeClr val="accent4"/>
              </a:buClr>
            </a:pPr>
            <a:r>
              <a:rPr lang="en-GB" altLang="en-US" sz="1900" dirty="0">
                <a:latin typeface="+mn-lt"/>
              </a:rPr>
              <a:t>ENA EREC TELE.4 Issue 2 2025 is a medium revision of Issue 1.</a:t>
            </a:r>
          </a:p>
          <a:p>
            <a:pPr marL="266700" lvl="2" indent="-258763">
              <a:lnSpc>
                <a:spcPts val="2200"/>
              </a:lnSpc>
              <a:spcBef>
                <a:spcPts val="400"/>
              </a:spcBef>
              <a:buClr>
                <a:schemeClr val="accent4"/>
              </a:buClr>
            </a:pPr>
            <a:r>
              <a:rPr lang="en-GB" altLang="en-US" sz="1900" dirty="0">
                <a:latin typeface="+mn-lt"/>
              </a:rPr>
              <a:t>ENA Member Companies to review their relevant documentation and operating procedures for designing and planning the installation of ADSS optical cables on OHL routes. </a:t>
            </a:r>
          </a:p>
        </p:txBody>
      </p:sp>
      <p:sp>
        <p:nvSpPr>
          <p:cNvPr id="6" name="Title 2">
            <a:extLst>
              <a:ext uri="{FF2B5EF4-FFF2-40B4-BE49-F238E27FC236}">
                <a16:creationId xmlns:a16="http://schemas.microsoft.com/office/drawing/2014/main" id="{EDFE5129-6F34-4A36-B819-5D76E5C4501E}"/>
              </a:ext>
            </a:extLst>
          </p:cNvPr>
          <p:cNvSpPr>
            <a:spLocks noGrp="1"/>
          </p:cNvSpPr>
          <p:nvPr>
            <p:ph type="title" idx="4294967295"/>
          </p:nvPr>
        </p:nvSpPr>
        <p:spPr>
          <a:xfrm>
            <a:off x="305255" y="188914"/>
            <a:ext cx="7129463" cy="719137"/>
          </a:xfrm>
        </p:spPr>
        <p:txBody>
          <a:bodyPr/>
          <a:lstStyle/>
          <a:p>
            <a:pPr eaLnBrk="1" hangingPunct="1">
              <a:defRPr/>
            </a:pPr>
            <a:r>
              <a:rPr sz="2400" dirty="0"/>
              <a:t>ENA EREC </a:t>
            </a:r>
            <a:r>
              <a:rPr lang="en-US" sz="2400" dirty="0"/>
              <a:t>TELE.4</a:t>
            </a:r>
            <a:r>
              <a:rPr sz="2400" dirty="0"/>
              <a:t> Issue </a:t>
            </a:r>
            <a:r>
              <a:rPr lang="en-US" sz="2400" dirty="0"/>
              <a:t>2</a:t>
            </a:r>
            <a:r>
              <a:rPr sz="2400" dirty="0"/>
              <a:t> 202</a:t>
            </a:r>
            <a:r>
              <a:rPr lang="en-US" sz="2400" dirty="0"/>
              <a:t>5</a:t>
            </a:r>
            <a:br>
              <a:rPr sz="2400" dirty="0"/>
            </a:br>
            <a:r>
              <a:rPr sz="2400" dirty="0"/>
              <a:t>Revision Summary</a:t>
            </a:r>
          </a:p>
        </p:txBody>
      </p:sp>
      <p:sp>
        <p:nvSpPr>
          <p:cNvPr id="8" name="Rectangle 7">
            <a:extLst>
              <a:ext uri="{FF2B5EF4-FFF2-40B4-BE49-F238E27FC236}">
                <a16:creationId xmlns:a16="http://schemas.microsoft.com/office/drawing/2014/main" id="{24B462C5-A605-426F-9F2C-1C198511F91A}"/>
              </a:ext>
            </a:extLst>
          </p:cNvPr>
          <p:cNvSpPr/>
          <p:nvPr/>
        </p:nvSpPr>
        <p:spPr>
          <a:xfrm>
            <a:off x="2927648" y="4287030"/>
            <a:ext cx="6336704" cy="646331"/>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marL="0" lvl="2">
              <a:spcBef>
                <a:spcPts val="600"/>
              </a:spcBef>
              <a:defRPr/>
            </a:pPr>
            <a:r>
              <a:rPr lang="en-GB" altLang="en-US" b="1" dirty="0">
                <a:solidFill>
                  <a:srgbClr val="1F538D"/>
                </a:solidFill>
                <a:cs typeface="Times New Roman" panose="02020603050405020304" pitchFamily="18" charset="0"/>
              </a:rPr>
              <a:t>The document is available from the ENA Engineering Catalogue at </a:t>
            </a:r>
            <a:r>
              <a:rPr lang="en-GB" altLang="en-US" dirty="0">
                <a:solidFill>
                  <a:srgbClr val="1F538D"/>
                </a:solidFill>
                <a:cs typeface="Times New Roman" panose="02020603050405020304" pitchFamily="18" charset="0"/>
                <a:hlinkClick r:id="rId3"/>
              </a:rPr>
              <a:t>www.energynetworks.org</a:t>
            </a:r>
            <a:r>
              <a:rPr lang="en-GB" altLang="en-US" dirty="0">
                <a:solidFill>
                  <a:srgbClr val="1F538D"/>
                </a:solidFill>
                <a:cs typeface="Times New Roman" panose="02020603050405020304" pitchFamily="18" charset="0"/>
              </a:rPr>
              <a:t>.</a:t>
            </a:r>
            <a:endParaRPr lang="en-GB" altLang="en-US" strike="sngStrike" dirty="0">
              <a:solidFill>
                <a:srgbClr val="1F538D"/>
              </a:solidFill>
              <a:cs typeface="Times New Roman" panose="02020603050405020304" pitchFamily="18" charset="0"/>
            </a:endParaRPr>
          </a:p>
        </p:txBody>
      </p:sp>
      <p:sp>
        <p:nvSpPr>
          <p:cNvPr id="5" name="Slide Number Placeholder 5">
            <a:extLst>
              <a:ext uri="{FF2B5EF4-FFF2-40B4-BE49-F238E27FC236}">
                <a16:creationId xmlns:a16="http://schemas.microsoft.com/office/drawing/2014/main" id="{AE073FB1-5B2F-4EB5-A544-A76696150D3C}"/>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6</a:t>
            </a:fld>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E5B636-C4F7-E446-BF51-8D378F13666F}"/>
              </a:ext>
            </a:extLst>
          </p:cNvPr>
          <p:cNvSpPr>
            <a:spLocks noGrp="1"/>
          </p:cNvSpPr>
          <p:nvPr>
            <p:ph type="body" sz="quarter" idx="10"/>
          </p:nvPr>
        </p:nvSpPr>
        <p:spPr/>
        <p:txBody>
          <a:bodyPr/>
          <a:lstStyle/>
          <a:p>
            <a:r>
              <a:rPr lang="en-GB"/>
              <a:t>© ENA 2020</a:t>
            </a:r>
          </a:p>
        </p:txBody>
      </p:sp>
      <p:sp>
        <p:nvSpPr>
          <p:cNvPr id="3" name="Slide Number Placeholder 5">
            <a:extLst>
              <a:ext uri="{FF2B5EF4-FFF2-40B4-BE49-F238E27FC236}">
                <a16:creationId xmlns:a16="http://schemas.microsoft.com/office/drawing/2014/main" id="{FBB60B51-3B7E-483C-B3AC-58ECE060DF9C}"/>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7</a:t>
            </a:fld>
            <a:endParaRPr lang="en-GB" dirty="0"/>
          </a:p>
        </p:txBody>
      </p:sp>
    </p:spTree>
    <p:extLst>
      <p:ext uri="{BB962C8B-B14F-4D97-AF65-F5344CB8AC3E}">
        <p14:creationId xmlns:p14="http://schemas.microsoft.com/office/powerpoint/2010/main" val="2316590289"/>
      </p:ext>
    </p:extLst>
  </p:cSld>
  <p:clrMapOvr>
    <a:masterClrMapping/>
  </p:clrMapOvr>
</p:sld>
</file>

<file path=ppt/theme/theme1.xml><?xml version="1.0" encoding="utf-8"?>
<a:theme xmlns:a="http://schemas.openxmlformats.org/drawingml/2006/main" name="Office Theme">
  <a:themeElements>
    <a:clrScheme name="ENA">
      <a:dk1>
        <a:srgbClr val="484D51"/>
      </a:dk1>
      <a:lt1>
        <a:srgbClr val="FFFFFF"/>
      </a:lt1>
      <a:dk2>
        <a:srgbClr val="00598E"/>
      </a:dk2>
      <a:lt2>
        <a:srgbClr val="F3F3F3"/>
      </a:lt2>
      <a:accent1>
        <a:srgbClr val="00598E"/>
      </a:accent1>
      <a:accent2>
        <a:srgbClr val="4378A8"/>
      </a:accent2>
      <a:accent3>
        <a:srgbClr val="FF7132"/>
      </a:accent3>
      <a:accent4>
        <a:srgbClr val="009FE3"/>
      </a:accent4>
      <a:accent5>
        <a:srgbClr val="FFE600"/>
      </a:accent5>
      <a:accent6>
        <a:srgbClr val="BECC00"/>
      </a:accent6>
      <a:hlink>
        <a:srgbClr val="484D51"/>
      </a:hlink>
      <a:folHlink>
        <a:srgbClr val="A6ACA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0339 ENA Powerpoint template" id="{2B0C6DA9-4E6C-9247-A7F0-4DA09D514E1A}" vid="{06CCB5F2-4A71-FF45-A5DE-129202675C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639CB0D2B30E148A7988E9920D3A83D" ma:contentTypeVersion="0" ma:contentTypeDescription="Create a new document." ma:contentTypeScope="" ma:versionID="c2ef872fcd29c345b71ce4124963e626">
  <xsd:schema xmlns:xsd="http://www.w3.org/2001/XMLSchema" xmlns:xs="http://www.w3.org/2001/XMLSchema" xmlns:p="http://schemas.microsoft.com/office/2006/metadata/properties" targetNamespace="http://schemas.microsoft.com/office/2006/metadata/properties" ma:root="true" ma:fieldsID="d413257cd9829394d17656a545d5fa4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0547903-9C0E-41D2-835C-88E82A0502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1AD3A548-A1E0-44F6-86C2-A5326A328A06}">
  <ds:schemaRefs>
    <ds:schemaRef ds:uri="http://schemas.microsoft.com/sharepoint/v3/contenttype/forms"/>
  </ds:schemaRefs>
</ds:datastoreItem>
</file>

<file path=customXml/itemProps3.xml><?xml version="1.0" encoding="utf-8"?>
<ds:datastoreItem xmlns:ds="http://schemas.openxmlformats.org/officeDocument/2006/customXml" ds:itemID="{561D2EFC-FBD4-40BC-B092-96164D082C97}">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ENA_EREC _G9_Issue 8_(2021)_Revision Summary_v0.1</Template>
  <TotalTime>83</TotalTime>
  <Words>466</Words>
  <Application>Microsoft Office PowerPoint</Application>
  <PresentationFormat>Widescreen</PresentationFormat>
  <Paragraphs>65</Paragraphs>
  <Slides>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System Font Regular</vt:lpstr>
      <vt:lpstr>Times New Roman</vt:lpstr>
      <vt:lpstr>Office Theme</vt:lpstr>
      <vt:lpstr>Energy Networks Association</vt:lpstr>
      <vt:lpstr>ENA EREC TELE.4 Issue 2 2025 Revision Summary</vt:lpstr>
      <vt:lpstr>ENA EREC TELE.4 Issue 2 2025 Revision Summary</vt:lpstr>
      <vt:lpstr>ENA EREC TELE.4 Issue 2 2025 Revision Summary</vt:lpstr>
      <vt:lpstr>ENA EREC TELE.4 Issue 2 2025 Revision Summary</vt:lpstr>
      <vt:lpstr>ENA EREC TELE.4 Issue 2 2025 Revision Summary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Networks Association</dc:title>
  <dc:creator>Asad Ali</dc:creator>
  <cp:lastModifiedBy>Rhys Thomas</cp:lastModifiedBy>
  <cp:revision>18</cp:revision>
  <dcterms:created xsi:type="dcterms:W3CDTF">2021-02-25T16:00:29Z</dcterms:created>
  <dcterms:modified xsi:type="dcterms:W3CDTF">2025-02-27T17:16:20Z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0x010100C639CB0D2B30E148A7988E9920D3A83D</vt:lpwstr>
  </property>
</Properties>
</file>